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F897-FBB9-44C8-91F3-BA5DB7659288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F897-FBB9-44C8-91F3-BA5DB7659288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160BA-2848-48CB-889F-8DFFC017AA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귀하신 예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352800" cy="53657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</a:rPr>
              <a:t/>
            </a:r>
            <a:br>
              <a:rPr lang="en-US" altLang="ko-KR" b="1" dirty="0" smtClean="0">
                <a:solidFill>
                  <a:schemeClr val="bg1"/>
                </a:solidFill>
              </a:rPr>
            </a:br>
            <a:r>
              <a:rPr lang="ko-KR" altLang="en-US" b="1" dirty="0" smtClean="0">
                <a:solidFill>
                  <a:schemeClr val="bg1"/>
                </a:solidFill>
              </a:rPr>
              <a:t>귀하신 예수</a:t>
            </a:r>
            <a:r>
              <a:rPr lang="ko-KR" altLang="en-US" b="1" dirty="0" smtClean="0">
                <a:solidFill>
                  <a:schemeClr val="bg1"/>
                </a:solidFill>
              </a:rPr>
              <a:t/>
            </a:r>
            <a:br>
              <a:rPr lang="ko-KR" altLang="en-US" b="1" dirty="0" smtClean="0">
                <a:solidFill>
                  <a:schemeClr val="bg1"/>
                </a:solidFill>
              </a:rPr>
            </a:br>
            <a:r>
              <a:rPr lang="ko-KR" altLang="en-US" b="1" dirty="0" smtClean="0">
                <a:solidFill>
                  <a:schemeClr val="bg1"/>
                </a:solidFill>
              </a:rPr>
              <a:t/>
            </a:r>
            <a:br>
              <a:rPr lang="ko-KR" altLang="en-US" b="1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066800"/>
            <a:ext cx="2895600" cy="4419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귀하신 예수 정죄 당하심은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악한자들의 미움 때문이라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원수의 조롱 주의 몸 상하심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오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괴로워라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뉘 잘못인가 누가 범죄 했나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오 나의 반역 주는 죄가 없다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이 몹쓸 내가 주를 배반하고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못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박았구나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주 사람되심 나를 위함이라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그 심한 슬픔 살과 피를 주심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고난과 죽음 주가 당하시고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날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구하셨다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4.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주님의 은혜 갚을 길이 없어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나 경배하고 항상 기도한다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주님의 자비 주의 크신 사랑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오 고마워라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아멘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  <a:endParaRPr lang="ko-KR" alt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77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귀하신 예수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거룩한 예수 무슨 죄가 있어 </dc:title>
  <dc:creator>admin</dc:creator>
  <cp:lastModifiedBy>admin</cp:lastModifiedBy>
  <cp:revision>9</cp:revision>
  <dcterms:created xsi:type="dcterms:W3CDTF">2026-03-03T19:02:45Z</dcterms:created>
  <dcterms:modified xsi:type="dcterms:W3CDTF">2026-03-05T20:44:33Z</dcterms:modified>
</cp:coreProperties>
</file>