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6AC72-CC4C-4055-B242-13DCDF7AB348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2FF7B-7E02-4638-81CF-76F0B0D40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6AC72-CC4C-4055-B242-13DCDF7AB348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2FF7B-7E02-4638-81CF-76F0B0D40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6AC72-CC4C-4055-B242-13DCDF7AB348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2FF7B-7E02-4638-81CF-76F0B0D40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6AC72-CC4C-4055-B242-13DCDF7AB348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2FF7B-7E02-4638-81CF-76F0B0D40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6AC72-CC4C-4055-B242-13DCDF7AB348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2FF7B-7E02-4638-81CF-76F0B0D40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6AC72-CC4C-4055-B242-13DCDF7AB348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2FF7B-7E02-4638-81CF-76F0B0D40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6AC72-CC4C-4055-B242-13DCDF7AB348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2FF7B-7E02-4638-81CF-76F0B0D40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6AC72-CC4C-4055-B242-13DCDF7AB348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2FF7B-7E02-4638-81CF-76F0B0D40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6AC72-CC4C-4055-B242-13DCDF7AB348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2FF7B-7E02-4638-81CF-76F0B0D40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6AC72-CC4C-4055-B242-13DCDF7AB348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2FF7B-7E02-4638-81CF-76F0B0D40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6AC72-CC4C-4055-B242-13DCDF7AB348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2FF7B-7E02-4638-81CF-76F0B0D40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C6AC72-CC4C-4055-B242-13DCDF7AB348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82FF7B-7E02-4638-81CF-76F0B0D402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 to Dark Gethsemane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겟세마네 동산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304800"/>
            <a:ext cx="3962400" cy="533400"/>
          </a:xfrm>
        </p:spPr>
        <p:txBody>
          <a:bodyPr>
            <a:normAutofit fontScale="90000"/>
          </a:bodyPr>
          <a:lstStyle/>
          <a:p>
            <a:r>
              <a:rPr lang="ko-KR" altLang="en-US" b="1" dirty="0"/>
              <a:t>겟세마네 </a:t>
            </a:r>
            <a:r>
              <a:rPr lang="ko-KR" altLang="en-US" b="1" dirty="0" smtClean="0"/>
              <a:t>동산의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2209800"/>
            <a:ext cx="7315200" cy="4343400"/>
          </a:xfrm>
        </p:spPr>
        <p:txBody>
          <a:bodyPr numCol="2">
            <a:noAutofit/>
          </a:bodyPr>
          <a:lstStyle/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1.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겟세마네 동산의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주를 생각할 때에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근심이나 걱정을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외면할 수 있을까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나를 항상 버리고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주를 따라가리라</a:t>
            </a:r>
          </a:p>
          <a:p>
            <a:pPr algn="l"/>
            <a:endParaRPr lang="ko-KR" alt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2.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빌라도의 뜰에 선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주를 생각할 때에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수치 됨과 아픈 것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못 견딜 수 있을까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길이 참고 묵묵히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주를 따라가리라</a:t>
            </a:r>
          </a:p>
          <a:p>
            <a:pPr algn="l"/>
            <a:endParaRPr lang="ko-KR" alt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3.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갈보리 산 올라간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주를 생각할 때에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나의 받는 괴롬을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비교할 수 없으리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십자가를 지고서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주를 따라가리라</a:t>
            </a:r>
          </a:p>
          <a:p>
            <a:pPr algn="l"/>
            <a:endParaRPr lang="ko-KR" alt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4.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무덤에서 부활한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주를 생각할 때에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환난이나 죽음도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두려울 것 없으리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승전가를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부르며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주를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따라가리라</a:t>
            </a:r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74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겟세마네 동산의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겟세마네 동산의 457</dc:title>
  <dc:creator>admin</dc:creator>
  <cp:lastModifiedBy>admin</cp:lastModifiedBy>
  <cp:revision>6</cp:revision>
  <dcterms:created xsi:type="dcterms:W3CDTF">2026-02-26T16:55:09Z</dcterms:created>
  <dcterms:modified xsi:type="dcterms:W3CDTF">2026-03-02T17:15:26Z</dcterms:modified>
</cp:coreProperties>
</file>