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0D59-D653-48F9-978D-4E3D04949B7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297E2-3931-44FA-B1F1-08432E5CBB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0D59-D653-48F9-978D-4E3D04949B7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297E2-3931-44FA-B1F1-08432E5CBB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0D59-D653-48F9-978D-4E3D04949B7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297E2-3931-44FA-B1F1-08432E5CBB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0D59-D653-48F9-978D-4E3D04949B7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297E2-3931-44FA-B1F1-08432E5CBB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0D59-D653-48F9-978D-4E3D04949B7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297E2-3931-44FA-B1F1-08432E5CBB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0D59-D653-48F9-978D-4E3D04949B7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297E2-3931-44FA-B1F1-08432E5CBB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0D59-D653-48F9-978D-4E3D04949B7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297E2-3931-44FA-B1F1-08432E5CBB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0D59-D653-48F9-978D-4E3D04949B7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297E2-3931-44FA-B1F1-08432E5CBB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0D59-D653-48F9-978D-4E3D04949B7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297E2-3931-44FA-B1F1-08432E5CBB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0D59-D653-48F9-978D-4E3D04949B7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297E2-3931-44FA-B1F1-08432E5CBB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0D59-D653-48F9-978D-4E3D04949B7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297E2-3931-44FA-B1F1-08432E5CBB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F0D59-D653-48F9-978D-4E3D04949B7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297E2-3931-44FA-B1F1-08432E5CBBA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h, holy Jesus, how hast Thou offended2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啊 ! 聖潔耶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228600"/>
            <a:ext cx="3352800" cy="685799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啊 </a:t>
            </a:r>
            <a:r>
              <a:rPr lang="en-US" altLang="ko-KR" b="1" dirty="0">
                <a:solidFill>
                  <a:schemeClr val="bg1"/>
                </a:solidFill>
              </a:rPr>
              <a:t>! </a:t>
            </a:r>
            <a:r>
              <a:rPr lang="ko-KR" altLang="en-US" b="1" dirty="0">
                <a:solidFill>
                  <a:schemeClr val="bg1"/>
                </a:solidFill>
              </a:rPr>
              <a:t>聖潔耶穌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1752600"/>
            <a:ext cx="6781800" cy="2438400"/>
          </a:xfrm>
        </p:spPr>
        <p:txBody>
          <a:bodyPr numCol="2">
            <a:noAutofit/>
          </a:bodyPr>
          <a:lstStyle/>
          <a:p>
            <a:pPr algn="l"/>
            <a:r>
              <a:rPr lang="zh-TW" altLang="en-US" sz="1400" b="1" dirty="0" smtClean="0">
                <a:solidFill>
                  <a:schemeClr val="bg1"/>
                </a:solidFill>
              </a:rPr>
              <a:t>啊！聖潔耶穌，你受如此羞辱，</a:t>
            </a:r>
          </a:p>
          <a:p>
            <a:pPr algn="l"/>
            <a:r>
              <a:rPr lang="zh-TW" altLang="en-US" sz="1400" b="1" dirty="0" smtClean="0">
                <a:solidFill>
                  <a:schemeClr val="bg1"/>
                </a:solidFill>
              </a:rPr>
              <a:t>在審判台前，默默承受冤誤，</a:t>
            </a:r>
          </a:p>
          <a:p>
            <a:pPr algn="l"/>
            <a:r>
              <a:rPr lang="zh-TW" altLang="en-US" sz="1400" b="1" dirty="0" smtClean="0">
                <a:solidFill>
                  <a:schemeClr val="bg1"/>
                </a:solidFill>
              </a:rPr>
              <a:t>被敵人憎惡，更被友人辜負，</a:t>
            </a:r>
          </a:p>
          <a:p>
            <a:pPr algn="l"/>
            <a:r>
              <a:rPr lang="zh-TW" altLang="en-US" sz="1400" b="1" dirty="0" smtClean="0">
                <a:solidFill>
                  <a:schemeClr val="bg1"/>
                </a:solidFill>
              </a:rPr>
              <a:t>受極大痛苦。</a:t>
            </a:r>
          </a:p>
          <a:p>
            <a:pPr algn="l"/>
            <a:endParaRPr lang="zh-TW" alt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chemeClr val="bg1"/>
                </a:solidFill>
              </a:rPr>
              <a:t>為誰的過犯，你竟受到虧待？</a:t>
            </a:r>
          </a:p>
          <a:p>
            <a:pPr algn="l"/>
            <a:r>
              <a:rPr lang="zh-TW" altLang="en-US" sz="1400" b="1" dirty="0" smtClean="0">
                <a:solidFill>
                  <a:schemeClr val="bg1"/>
                </a:solidFill>
              </a:rPr>
              <a:t>是我的不義，將你背棄出賣。</a:t>
            </a:r>
          </a:p>
          <a:p>
            <a:pPr algn="l"/>
            <a:r>
              <a:rPr lang="zh-TW" altLang="en-US" sz="1400" b="1" dirty="0" smtClean="0">
                <a:solidFill>
                  <a:schemeClr val="bg1"/>
                </a:solidFill>
              </a:rPr>
              <a:t>耶穌啊，是我，是我將你否認，</a:t>
            </a:r>
          </a:p>
          <a:p>
            <a:pPr algn="l"/>
            <a:r>
              <a:rPr lang="zh-TW" altLang="en-US" sz="1400" b="1" dirty="0" smtClean="0">
                <a:solidFill>
                  <a:schemeClr val="bg1"/>
                </a:solidFill>
              </a:rPr>
              <a:t>釘你在十架。</a:t>
            </a:r>
          </a:p>
          <a:p>
            <a:pPr algn="l"/>
            <a:endParaRPr lang="zh-TW" alt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chemeClr val="bg1"/>
                </a:solidFill>
              </a:rPr>
              <a:t>啊！神的兒子，道成肉身降世，</a:t>
            </a:r>
          </a:p>
          <a:p>
            <a:pPr algn="l"/>
            <a:r>
              <a:rPr lang="zh-TW" altLang="en-US" sz="1400" b="1" dirty="0" smtClean="0">
                <a:solidFill>
                  <a:schemeClr val="bg1"/>
                </a:solidFill>
              </a:rPr>
              <a:t>將生命獻上十字架上受死。</a:t>
            </a:r>
          </a:p>
          <a:p>
            <a:pPr algn="l"/>
            <a:r>
              <a:rPr lang="zh-TW" altLang="en-US" sz="1400" b="1" dirty="0" smtClean="0">
                <a:solidFill>
                  <a:schemeClr val="bg1"/>
                </a:solidFill>
              </a:rPr>
              <a:t>因你代受刑，備受鞭傷槍刺，</a:t>
            </a:r>
          </a:p>
          <a:p>
            <a:pPr algn="l"/>
            <a:r>
              <a:rPr lang="zh-TW" altLang="en-US" sz="1400" b="1" dirty="0" smtClean="0">
                <a:solidFill>
                  <a:schemeClr val="bg1"/>
                </a:solidFill>
              </a:rPr>
              <a:t>我得到醫治。</a:t>
            </a:r>
          </a:p>
          <a:p>
            <a:pPr algn="l"/>
            <a:endParaRPr lang="zh-TW" alt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chemeClr val="bg1"/>
                </a:solidFill>
              </a:rPr>
              <a:t>啊！仁慈耶穌，惟願依你胸懷，</a:t>
            </a:r>
          </a:p>
          <a:p>
            <a:pPr algn="l"/>
            <a:r>
              <a:rPr lang="zh-TW" altLang="en-US" sz="1400" b="1" dirty="0" smtClean="0">
                <a:solidFill>
                  <a:schemeClr val="bg1"/>
                </a:solidFill>
              </a:rPr>
              <a:t>常祈禱敬拜，思念你的慈愛，</a:t>
            </a:r>
          </a:p>
          <a:p>
            <a:pPr algn="l"/>
            <a:r>
              <a:rPr lang="zh-TW" altLang="en-US" sz="1400" b="1" dirty="0" smtClean="0">
                <a:solidFill>
                  <a:schemeClr val="bg1"/>
                </a:solidFill>
              </a:rPr>
              <a:t>愛堅定浩瀚，我本不敢期盼，</a:t>
            </a:r>
          </a:p>
          <a:p>
            <a:pPr algn="l"/>
            <a:r>
              <a:rPr lang="zh-TW" altLang="en-US" sz="1400" b="1" dirty="0" smtClean="0">
                <a:solidFill>
                  <a:schemeClr val="bg1"/>
                </a:solidFill>
              </a:rPr>
              <a:t>更無法償還</a:t>
            </a:r>
            <a:r>
              <a:rPr lang="zh-TW" altLang="en-US" sz="1400" b="1" dirty="0" smtClean="0">
                <a:solidFill>
                  <a:schemeClr val="bg1"/>
                </a:solidFill>
              </a:rPr>
              <a:t>。</a:t>
            </a:r>
            <a:endParaRPr lang="en-US" altLang="zh-TW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186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啊 ! 聖潔耶穌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啊 ! 聖潔耶穌</dc:title>
  <dc:creator>admin</dc:creator>
  <cp:lastModifiedBy>admin</cp:lastModifiedBy>
  <cp:revision>4</cp:revision>
  <dcterms:created xsi:type="dcterms:W3CDTF">2026-03-03T19:25:22Z</dcterms:created>
  <dcterms:modified xsi:type="dcterms:W3CDTF">2026-03-03T23:07:34Z</dcterms:modified>
</cp:coreProperties>
</file>