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3BC4-E6AA-40CB-9751-8C7FD7800E53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69AF-5A82-4DF7-94E1-B518FB55B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3BC4-E6AA-40CB-9751-8C7FD7800E53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69AF-5A82-4DF7-94E1-B518FB55B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3BC4-E6AA-40CB-9751-8C7FD7800E53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69AF-5A82-4DF7-94E1-B518FB55B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3BC4-E6AA-40CB-9751-8C7FD7800E53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69AF-5A82-4DF7-94E1-B518FB55B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3BC4-E6AA-40CB-9751-8C7FD7800E53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69AF-5A82-4DF7-94E1-B518FB55B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3BC4-E6AA-40CB-9751-8C7FD7800E53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69AF-5A82-4DF7-94E1-B518FB55B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3BC4-E6AA-40CB-9751-8C7FD7800E53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69AF-5A82-4DF7-94E1-B518FB55B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3BC4-E6AA-40CB-9751-8C7FD7800E53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69AF-5A82-4DF7-94E1-B518FB55B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3BC4-E6AA-40CB-9751-8C7FD7800E53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69AF-5A82-4DF7-94E1-B518FB55B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3BC4-E6AA-40CB-9751-8C7FD7800E53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69AF-5A82-4DF7-94E1-B518FB55B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3BC4-E6AA-40CB-9751-8C7FD7800E53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69AF-5A82-4DF7-94E1-B518FB55B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3BC4-E6AA-40CB-9751-8C7FD7800E53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A69AF-5A82-4DF7-94E1-B518FB55B6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 to Dark Gethsemane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 to Dark Gethseman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533399"/>
          </a:xfrm>
        </p:spPr>
        <p:txBody>
          <a:bodyPr>
            <a:normAutofit fontScale="90000"/>
          </a:bodyPr>
          <a:lstStyle/>
          <a:p>
            <a:r>
              <a:rPr lang="ml-IN" b="1" dirty="0" smtClean="0"/>
              <a:t>രക്ഷിതാവെ കാൺക </a:t>
            </a:r>
            <a:r>
              <a:rPr lang="ml-IN" b="1" dirty="0" smtClean="0"/>
              <a:t>നീ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676400"/>
            <a:ext cx="7162800" cy="4419600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രക്ഷിതാവെ കാൺക നീ, ഗെത്-സമനെ തോട്ടത്തിൽ,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അന്ധകാരെ കേഴുന്നു, ശത്രുവെ തകർത്തിടാൻ,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പോകല്ലേ കടന്നു നീ, പോയ് പഠിക്ക പ്രാർത്ഥിപ്പാൻ.</a:t>
            </a:r>
          </a:p>
          <a:p>
            <a:pPr algn="l"/>
            <a:endParaRPr lang="ml-IN" sz="16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രക്ഷിതാവെ കാൺക നീ, പീഡകൾ താൻ ഏൽക്കുന്നു,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കയ്പു കാ-ടി, കുടിപ്പോൻ, മുൾകിരീടം ധരിപ്പോൻ,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പോകല്ലേ നീ അന്ധനായ്, പോയ് ചുമക്ക ക്രൂശിനെ.</a:t>
            </a:r>
          </a:p>
          <a:p>
            <a:pPr algn="l"/>
            <a:endParaRPr lang="ml-IN" sz="16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രക്ഷിതാവെ കാൺക നീ, ഗാഗുൽദാ മലയതിൽ,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ദൈവത്തിൻ അത്യത്ഭുതം, വാഗ്‌ദത്തത്തിൻ സംപൂർത്തി,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നിവർത്തി-യായ്! ചൊല്ലി താൻ, പോയ് പഠിക്ക മരിപ്പാൻ.</a:t>
            </a:r>
          </a:p>
          <a:p>
            <a:pPr algn="l"/>
            <a:endParaRPr lang="ml-IN" sz="16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ഓടിചെൽക കാണ്മാനായ്, രക്ഷിതാവിൻ കല്ലറ,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ശൂന്യം, ശാന്തം, മ്ലാനത, ആരെടുത്തു നാഥനെ?</a:t>
            </a:r>
          </a:p>
          <a:p>
            <a:pPr algn="l"/>
            <a:r>
              <a:rPr lang="ml-IN" sz="1600" b="1" dirty="0" smtClean="0">
                <a:solidFill>
                  <a:schemeClr val="tx1"/>
                </a:solidFill>
              </a:rPr>
              <a:t>ഉയിർത്ത എൻ രക്ഷകാ, ഉയിർപ്പാൻ പഠിപ്പിക്ക.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</TotalTime>
  <Words>92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രക്ഷിതാവെ കാൺക നീ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രക്ഷിതാവെ കാൺക നീ  Malayalam</dc:title>
  <dc:creator>admin</dc:creator>
  <cp:lastModifiedBy>admin</cp:lastModifiedBy>
  <cp:revision>6</cp:revision>
  <dcterms:created xsi:type="dcterms:W3CDTF">2026-02-26T17:18:31Z</dcterms:created>
  <dcterms:modified xsi:type="dcterms:W3CDTF">2026-03-03T23:13:44Z</dcterms:modified>
</cp:coreProperties>
</file>