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F55BA-2D70-4CB8-9008-1E4CF6F368F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85B7F-4B17-44D5-95F7-B3D48737B7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h, holy Jesus, how hast Thou offende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h, Holy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1"/>
            <a:ext cx="4876800" cy="609600"/>
          </a:xfrm>
        </p:spPr>
        <p:txBody>
          <a:bodyPr>
            <a:normAutofit fontScale="90000"/>
          </a:bodyPr>
          <a:lstStyle/>
          <a:p>
            <a:r>
              <a:rPr lang="ar-AE" b="1" dirty="0">
                <a:solidFill>
                  <a:schemeClr val="bg1"/>
                </a:solidFill>
              </a:rPr>
              <a:t>ما هو الذنب الذي قد نسبوه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914400"/>
            <a:ext cx="3124200" cy="5486400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-</a:t>
            </a:r>
            <a:r>
              <a:rPr lang="ar-AE" b="1" dirty="0" smtClean="0">
                <a:solidFill>
                  <a:schemeClr val="bg1"/>
                </a:solidFill>
              </a:rPr>
              <a:t> ما </a:t>
            </a:r>
            <a:r>
              <a:rPr lang="ar-AE" b="1" dirty="0" smtClean="0">
                <a:solidFill>
                  <a:schemeClr val="bg1"/>
                </a:solidFill>
              </a:rPr>
              <a:t>هو الذنبُ الذي قد نسبوهْ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للمسيحِ الربِّ يومَ صلبوهْ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سخِرَ الأعداءُ منه عذبوهْ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وانزوى الأصحابْ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من </a:t>
            </a:r>
            <a:r>
              <a:rPr lang="ar-AE" b="1" dirty="0" smtClean="0">
                <a:solidFill>
                  <a:schemeClr val="bg1"/>
                </a:solidFill>
              </a:rPr>
              <a:t>هو المذنبُ في عُرفِ </a:t>
            </a:r>
            <a:r>
              <a:rPr lang="ar-AE" b="1" dirty="0" smtClean="0">
                <a:solidFill>
                  <a:schemeClr val="bg1"/>
                </a:solidFill>
              </a:rPr>
              <a:t>القضا</a:t>
            </a:r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هُمُ مَن خانوك يا ربَّ السماء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نحن أنكرناك أبناءَ الشقاء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فلنا العذابْ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قد </a:t>
            </a:r>
            <a:r>
              <a:rPr lang="ar-AE" b="1" dirty="0" smtClean="0">
                <a:solidFill>
                  <a:schemeClr val="bg1"/>
                </a:solidFill>
              </a:rPr>
              <a:t>حمَلتَ الإثم عنا بالصليبْ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وأهانوك وما راعوا رقيبْ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ففديتَ الكلَّ بالبذلِ العجيب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أيها الوهّاب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كيف </a:t>
            </a:r>
            <a:r>
              <a:rPr lang="ar-AE" b="1" dirty="0" smtClean="0">
                <a:solidFill>
                  <a:schemeClr val="bg1"/>
                </a:solidFill>
              </a:rPr>
              <a:t>أُوفي الشكرَ للفادي الكريم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فلساني عاجزٌ لا يستقيمْ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منه أرجو العفوَ فاديَّ العظيم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ملكَ الأربابْ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72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ما هو الذنب الذي قد نسبوه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 هو الذنب الذي قد نسبوه</dc:title>
  <dc:creator>admin</dc:creator>
  <cp:lastModifiedBy>admin</cp:lastModifiedBy>
  <cp:revision>48</cp:revision>
  <dcterms:created xsi:type="dcterms:W3CDTF">2026-03-03T19:14:55Z</dcterms:created>
  <dcterms:modified xsi:type="dcterms:W3CDTF">2026-03-09T21:00:09Z</dcterms:modified>
</cp:coreProperties>
</file>