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9954-B7A5-415F-BFFB-39B0FEEBFD85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2F4D-0A48-40C9-B874-C0289F2899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 to Dark Gethseman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 Гефсиманский сад пойд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04800"/>
            <a:ext cx="6400800" cy="6096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В Гефсиманский сад пойди</a:t>
            </a:r>
            <a:r>
              <a:rPr lang="az-Cyrl-AZ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133600"/>
            <a:ext cx="7010400" cy="365760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1. В Гефсиманский сад пойди,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 искушенье чтоб не впасть,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На Спасителя гляди,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На Его тяжелый час: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Слушай вздохи, плач и стон.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Научись просить, как Он.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2. В суд неправедный пойди,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Посмотри, что там творят,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Как Владыку всей земли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Люди грешные язвят,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Больно на Него смотреть.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Научись, как Он, терпеть.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3. На Голгофу приходи,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Новый путь уразумей,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Агнец Божий лишь один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Жертвой стал за всех людей.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"Совершилось!" - пронеслось.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Пострадал за нас Христос.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4. К гробу новому беги,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Иисуса в гробе нет;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Все посрамлены враги -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Светит воскресенья свет.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Он воскрес, Он смерть попрал,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Нам путь жизни указал</a:t>
            </a:r>
            <a:r>
              <a:rPr lang="ru-RU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135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 Гефсиманский сад пойди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Гефсиманский сад пойди  russia</dc:title>
  <dc:creator>admin</dc:creator>
  <cp:lastModifiedBy>admin</cp:lastModifiedBy>
  <cp:revision>18</cp:revision>
  <dcterms:created xsi:type="dcterms:W3CDTF">2026-02-26T17:05:22Z</dcterms:created>
  <dcterms:modified xsi:type="dcterms:W3CDTF">2026-03-02T17:42:59Z</dcterms:modified>
</cp:coreProperties>
</file>