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2381" autoAdjust="0"/>
  </p:normalViewPr>
  <p:slideViewPr>
    <p:cSldViewPr>
      <p:cViewPr>
        <p:scale>
          <a:sx n="89" d="100"/>
          <a:sy n="89" d="100"/>
        </p:scale>
        <p:origin x="-3108" y="-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A573-FC55-433D-9E5B-67C07861A4C6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816C-73F8-43D8-AE6D-C9C91E276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A573-FC55-433D-9E5B-67C07861A4C6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816C-73F8-43D8-AE6D-C9C91E276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A573-FC55-433D-9E5B-67C07861A4C6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816C-73F8-43D8-AE6D-C9C91E276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A573-FC55-433D-9E5B-67C07861A4C6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816C-73F8-43D8-AE6D-C9C91E276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A573-FC55-433D-9E5B-67C07861A4C6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816C-73F8-43D8-AE6D-C9C91E276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A573-FC55-433D-9E5B-67C07861A4C6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816C-73F8-43D8-AE6D-C9C91E276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A573-FC55-433D-9E5B-67C07861A4C6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816C-73F8-43D8-AE6D-C9C91E276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A573-FC55-433D-9E5B-67C07861A4C6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816C-73F8-43D8-AE6D-C9C91E276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A573-FC55-433D-9E5B-67C07861A4C6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816C-73F8-43D8-AE6D-C9C91E276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A573-FC55-433D-9E5B-67C07861A4C6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816C-73F8-43D8-AE6D-C9C91E276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A573-FC55-433D-9E5B-67C07861A4C6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816C-73F8-43D8-AE6D-C9C91E276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0A573-FC55-433D-9E5B-67C07861A4C6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E816C-73F8-43D8-AE6D-C9C91E276E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h, holy Jesus, how hast Thou offended2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ur quel péché, Jé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10600" cy="304799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 Pour quel péché, Jésus, pour quelle </a:t>
            </a:r>
            <a:r>
              <a:rPr lang="fr-FR" sz="3600" b="1" dirty="0" smtClean="0">
                <a:solidFill>
                  <a:schemeClr val="bg1"/>
                </a:solidFill>
              </a:rPr>
              <a:t>offense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685800"/>
            <a:ext cx="8229600" cy="6324600"/>
          </a:xfrm>
        </p:spPr>
        <p:txBody>
          <a:bodyPr numCol="2">
            <a:noAutofit/>
          </a:bodyPr>
          <a:lstStyle/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Pour </a:t>
            </a:r>
            <a:r>
              <a:rPr lang="fr-FR" sz="1400" b="1" dirty="0" smtClean="0">
                <a:solidFill>
                  <a:schemeClr val="bg1"/>
                </a:solidFill>
              </a:rPr>
              <a:t>quel péché, Jésus, pour quelle offense 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A-t-on sur toi prononcé la sentence ? 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Ah! Qu’as-tu fait, innocente victime ? 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Quel est ton </a:t>
            </a:r>
            <a:r>
              <a:rPr lang="fr-FR" sz="1400" b="1" dirty="0" smtClean="0">
                <a:solidFill>
                  <a:schemeClr val="bg1"/>
                </a:solidFill>
              </a:rPr>
              <a:t>crime? </a:t>
            </a:r>
            <a:endParaRPr lang="fr-FR" sz="1400" b="1" dirty="0" smtClean="0">
              <a:solidFill>
                <a:schemeClr val="bg1"/>
              </a:solidFill>
            </a:endParaRPr>
          </a:p>
          <a:p>
            <a:pPr algn="l"/>
            <a:endParaRPr lang="fr-FR" sz="14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Frappé de verges, couronné d’épines.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Le </a:t>
            </a:r>
            <a:r>
              <a:rPr lang="fr-FR" sz="1400" b="1" dirty="0" smtClean="0">
                <a:solidFill>
                  <a:schemeClr val="bg1"/>
                </a:solidFill>
              </a:rPr>
              <a:t>corps </a:t>
            </a:r>
            <a:r>
              <a:rPr lang="fr-FR" sz="1400" b="1" dirty="0" smtClean="0">
                <a:solidFill>
                  <a:schemeClr val="bg1"/>
                </a:solidFill>
              </a:rPr>
              <a:t>meurtri, tu  souffres, tu t’inclines!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Tu bois, cloué sur la </a:t>
            </a:r>
            <a:r>
              <a:rPr lang="fr-FR" sz="1400" b="1" dirty="0" smtClean="0">
                <a:solidFill>
                  <a:schemeClr val="bg1"/>
                </a:solidFill>
              </a:rPr>
              <a:t>croix </a:t>
            </a:r>
            <a:r>
              <a:rPr lang="fr-FR" sz="1400" b="1" dirty="0" smtClean="0">
                <a:solidFill>
                  <a:schemeClr val="bg1"/>
                </a:solidFill>
              </a:rPr>
              <a:t>du Calvaire.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La coupe  </a:t>
            </a:r>
            <a:r>
              <a:rPr lang="fr-FR" sz="1400" b="1" dirty="0" err="1" smtClean="0">
                <a:solidFill>
                  <a:schemeClr val="bg1"/>
                </a:solidFill>
              </a:rPr>
              <a:t>am</a:t>
            </a:r>
            <a:r>
              <a:rPr lang="en-US" sz="1400" b="1" dirty="0" smtClean="0">
                <a:solidFill>
                  <a:schemeClr val="bg1"/>
                </a:solidFill>
              </a:rPr>
              <a:t>è</a:t>
            </a:r>
            <a:r>
              <a:rPr lang="fr-FR" sz="1400" b="1" dirty="0" err="1" smtClean="0">
                <a:solidFill>
                  <a:schemeClr val="bg1"/>
                </a:solidFill>
              </a:rPr>
              <a:t>re</a:t>
            </a:r>
            <a:r>
              <a:rPr lang="fr-FR" sz="14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fr-FR" sz="14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Qui peut t'avoir attiré ce supplice ? 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C'est </a:t>
            </a:r>
            <a:r>
              <a:rPr lang="fr-FR" sz="1400" b="1" dirty="0" smtClean="0">
                <a:solidFill>
                  <a:schemeClr val="bg1"/>
                </a:solidFill>
              </a:rPr>
              <a:t>moi, Seigneur!  Oui</a:t>
            </a:r>
            <a:r>
              <a:rPr lang="fr-FR" sz="1400" b="1" dirty="0" smtClean="0">
                <a:solidFill>
                  <a:schemeClr val="bg1"/>
                </a:solidFill>
              </a:rPr>
              <a:t>, c'est mon </a:t>
            </a:r>
            <a:r>
              <a:rPr lang="fr-FR" sz="1400" b="1" dirty="0" smtClean="0">
                <a:solidFill>
                  <a:schemeClr val="bg1"/>
                </a:solidFill>
              </a:rPr>
              <a:t>injustice!</a:t>
            </a:r>
            <a:endParaRPr lang="fr-FR" sz="14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De ces tourments où ton amour t'expose. 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Je suis la cause. </a:t>
            </a:r>
          </a:p>
          <a:p>
            <a:pPr algn="l"/>
            <a:endParaRPr lang="fr-FR" sz="14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Oh!  Combien ta justice est admirable: 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Le Juste y prend la place des coupables!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Le bon Berger, de ses brebis </a:t>
            </a:r>
            <a:r>
              <a:rPr lang="fr-FR" sz="1400" b="1" dirty="0" smtClean="0">
                <a:solidFill>
                  <a:schemeClr val="bg1"/>
                </a:solidFill>
              </a:rPr>
              <a:t>qu’il </a:t>
            </a:r>
            <a:r>
              <a:rPr lang="fr-FR" sz="1400" b="1" dirty="0" smtClean="0">
                <a:solidFill>
                  <a:schemeClr val="bg1"/>
                </a:solidFill>
              </a:rPr>
              <a:t>aime,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Porte les peines!</a:t>
            </a:r>
          </a:p>
          <a:p>
            <a:pPr algn="l"/>
            <a:endParaRPr lang="fr-FR" sz="14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C’est ton amour, un amour sans mesure.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Qui te  conduit  </a:t>
            </a:r>
            <a:r>
              <a:rPr lang="en-US" sz="1400" b="1" dirty="0" smtClean="0">
                <a:solidFill>
                  <a:schemeClr val="bg1"/>
                </a:solidFill>
              </a:rPr>
              <a:t>à </a:t>
            </a:r>
            <a:r>
              <a:rPr lang="en-US" sz="1400" b="1" dirty="0" err="1" smtClean="0">
                <a:solidFill>
                  <a:schemeClr val="bg1"/>
                </a:solidFill>
              </a:rPr>
              <a:t>ce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que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tu</a:t>
            </a:r>
            <a:r>
              <a:rPr lang="en-US" sz="1400" b="1" dirty="0" smtClean="0">
                <a:solidFill>
                  <a:schemeClr val="bg1"/>
                </a:solidFill>
              </a:rPr>
              <a:t> endures!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Pour me </a:t>
            </a:r>
            <a:r>
              <a:rPr lang="en-US" sz="1400" b="1" dirty="0" err="1" smtClean="0">
                <a:solidFill>
                  <a:schemeClr val="bg1"/>
                </a:solidFill>
              </a:rPr>
              <a:t>sauver</a:t>
            </a:r>
            <a:r>
              <a:rPr lang="en-US" sz="1400" b="1" dirty="0" smtClean="0">
                <a:solidFill>
                  <a:schemeClr val="bg1"/>
                </a:solidFill>
              </a:rPr>
              <a:t>, pour me </a:t>
            </a:r>
            <a:r>
              <a:rPr lang="en-US" sz="1400" b="1" dirty="0" err="1" smtClean="0">
                <a:solidFill>
                  <a:schemeClr val="bg1"/>
                </a:solidFill>
              </a:rPr>
              <a:t>tirer</a:t>
            </a:r>
            <a:r>
              <a:rPr lang="en-US" sz="1400" b="1" dirty="0" smtClean="0">
                <a:solidFill>
                  <a:schemeClr val="bg1"/>
                </a:solidFill>
              </a:rPr>
              <a:t> du </a:t>
            </a:r>
            <a:r>
              <a:rPr lang="en-US" sz="1400" b="1" dirty="0" err="1" smtClean="0">
                <a:solidFill>
                  <a:schemeClr val="bg1"/>
                </a:solidFill>
              </a:rPr>
              <a:t>gouffre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J</a:t>
            </a:r>
            <a:r>
              <a:rPr lang="fr-FR" sz="1400" b="1" dirty="0" smtClean="0">
                <a:solidFill>
                  <a:schemeClr val="bg1"/>
                </a:solidFill>
              </a:rPr>
              <a:t>é</a:t>
            </a:r>
            <a:r>
              <a:rPr lang="en-US" sz="1400" b="1" dirty="0" err="1" smtClean="0">
                <a:solidFill>
                  <a:schemeClr val="bg1"/>
                </a:solidFill>
              </a:rPr>
              <a:t>sus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n-US" sz="1400" b="1" dirty="0" err="1" smtClean="0">
                <a:solidFill>
                  <a:schemeClr val="bg1"/>
                </a:solidFill>
              </a:rPr>
              <a:t>tu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souffres</a:t>
            </a:r>
            <a:r>
              <a:rPr lang="en-US" sz="14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Ô</a:t>
            </a:r>
            <a:r>
              <a:rPr lang="fr-FR" sz="1400" b="1" dirty="0" smtClean="0">
                <a:solidFill>
                  <a:schemeClr val="bg1"/>
                </a:solidFill>
              </a:rPr>
              <a:t> grand </a:t>
            </a:r>
            <a:r>
              <a:rPr lang="fr-FR" sz="1400" b="1" dirty="0" smtClean="0">
                <a:solidFill>
                  <a:schemeClr val="bg1"/>
                </a:solidFill>
              </a:rPr>
              <a:t>Roi réputé dans tous les  si</a:t>
            </a:r>
            <a:r>
              <a:rPr lang="en-US" sz="1400" b="1" dirty="0" smtClean="0">
                <a:solidFill>
                  <a:schemeClr val="bg1"/>
                </a:solidFill>
              </a:rPr>
              <a:t>è</a:t>
            </a:r>
            <a:r>
              <a:rPr lang="fr-FR" sz="1400" b="1" dirty="0" err="1" smtClean="0">
                <a:solidFill>
                  <a:schemeClr val="bg1"/>
                </a:solidFill>
              </a:rPr>
              <a:t>cles</a:t>
            </a:r>
            <a:r>
              <a:rPr lang="fr-FR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Comment pourrais-je te faire </a:t>
            </a:r>
            <a:r>
              <a:rPr lang="fr-FR" sz="1400" b="1" dirty="0" err="1" smtClean="0">
                <a:solidFill>
                  <a:schemeClr val="bg1"/>
                </a:solidFill>
              </a:rPr>
              <a:t>conna</a:t>
            </a:r>
            <a:r>
              <a:rPr lang="en-US" sz="1400" b="1" dirty="0" smtClean="0">
                <a:solidFill>
                  <a:schemeClr val="bg1"/>
                </a:solidFill>
              </a:rPr>
              <a:t>î</a:t>
            </a:r>
            <a:r>
              <a:rPr lang="fr-FR" sz="1400" b="1" dirty="0" err="1" smtClean="0">
                <a:solidFill>
                  <a:schemeClr val="bg1"/>
                </a:solidFill>
              </a:rPr>
              <a:t>tre</a:t>
            </a:r>
            <a:r>
              <a:rPr lang="fr-FR" sz="14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Je suis bien  faible et mon cœur, qui soupire.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Ne sait que dire!</a:t>
            </a:r>
          </a:p>
          <a:p>
            <a:pPr algn="l"/>
            <a:endParaRPr lang="fr-FR" sz="14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Au fond de moi je me sens incapable.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De proclamer ta gr</a:t>
            </a:r>
            <a:r>
              <a:rPr lang="en-US" sz="1400" b="1" dirty="0" smtClean="0">
                <a:solidFill>
                  <a:schemeClr val="bg1"/>
                </a:solidFill>
              </a:rPr>
              <a:t>â</a:t>
            </a:r>
            <a:r>
              <a:rPr lang="fr-FR" sz="1400" b="1" dirty="0" smtClean="0">
                <a:solidFill>
                  <a:schemeClr val="bg1"/>
                </a:solidFill>
              </a:rPr>
              <a:t>ce incomparable!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Sauver </a:t>
            </a:r>
            <a:r>
              <a:rPr lang="fr-FR" sz="1400" b="1" dirty="0" smtClean="0">
                <a:solidFill>
                  <a:schemeClr val="bg1"/>
                </a:solidFill>
              </a:rPr>
              <a:t>qui </a:t>
            </a:r>
            <a:r>
              <a:rPr lang="fr-FR" sz="1400" b="1" dirty="0" smtClean="0">
                <a:solidFill>
                  <a:schemeClr val="bg1"/>
                </a:solidFill>
              </a:rPr>
              <a:t>m’aimes, que </a:t>
            </a:r>
            <a:r>
              <a:rPr lang="fr-FR" sz="1400" b="1" dirty="0" err="1" smtClean="0">
                <a:solidFill>
                  <a:schemeClr val="bg1"/>
                </a:solidFill>
              </a:rPr>
              <a:t>piis</a:t>
            </a:r>
            <a:r>
              <a:rPr lang="fr-FR" sz="1400" b="1" dirty="0" smtClean="0">
                <a:solidFill>
                  <a:schemeClr val="bg1"/>
                </a:solidFill>
              </a:rPr>
              <a:t>-je </a:t>
            </a:r>
            <a:r>
              <a:rPr lang="fr-FR" sz="1400" b="1" dirty="0" err="1" smtClean="0">
                <a:solidFill>
                  <a:schemeClr val="bg1"/>
                </a:solidFill>
              </a:rPr>
              <a:t>entreprenddre</a:t>
            </a:r>
            <a:r>
              <a:rPr lang="fr-FR" sz="14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Pour te le rendre?</a:t>
            </a:r>
          </a:p>
          <a:p>
            <a:pPr algn="l"/>
            <a:endParaRPr lang="fr-FR" sz="14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Je veux en tout, Seigneur, vivre </a:t>
            </a:r>
            <a:r>
              <a:rPr lang="en-US" sz="1400" b="1" dirty="0" smtClean="0">
                <a:solidFill>
                  <a:schemeClr val="bg1"/>
                </a:solidFill>
              </a:rPr>
              <a:t>à </a:t>
            </a:r>
            <a:r>
              <a:rPr lang="en-US" sz="1400" b="1" dirty="0" err="1" smtClean="0">
                <a:solidFill>
                  <a:schemeClr val="bg1"/>
                </a:solidFill>
              </a:rPr>
              <a:t>ta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gloire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Porter la </a:t>
            </a:r>
            <a:r>
              <a:rPr lang="en-US" sz="1400" b="1" dirty="0" err="1" smtClean="0">
                <a:solidFill>
                  <a:schemeClr val="bg1"/>
                </a:solidFill>
              </a:rPr>
              <a:t>croix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n-US" sz="1400" b="1" dirty="0" err="1" smtClean="0">
                <a:solidFill>
                  <a:schemeClr val="bg1"/>
                </a:solidFill>
              </a:rPr>
              <a:t>te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garder</a:t>
            </a:r>
            <a:r>
              <a:rPr lang="en-US" sz="1400" b="1" dirty="0" smtClean="0">
                <a:solidFill>
                  <a:schemeClr val="bg1"/>
                </a:solidFill>
              </a:rPr>
              <a:t> en m</a:t>
            </a:r>
            <a:r>
              <a:rPr lang="fr-FR" sz="1400" b="1" dirty="0" smtClean="0">
                <a:solidFill>
                  <a:schemeClr val="bg1"/>
                </a:solidFill>
              </a:rPr>
              <a:t>é</a:t>
            </a:r>
            <a:r>
              <a:rPr lang="en-US" sz="1400" b="1" dirty="0" err="1" smtClean="0">
                <a:solidFill>
                  <a:schemeClr val="bg1"/>
                </a:solidFill>
              </a:rPr>
              <a:t>moire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Ne </a:t>
            </a:r>
            <a:r>
              <a:rPr lang="en-US" sz="1400" b="1" dirty="0" err="1" smtClean="0">
                <a:solidFill>
                  <a:schemeClr val="bg1"/>
                </a:solidFill>
              </a:rPr>
              <a:t>jamais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redouter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ni</a:t>
            </a:r>
            <a:r>
              <a:rPr lang="en-US" sz="1400" b="1" dirty="0" smtClean="0">
                <a:solidFill>
                  <a:schemeClr val="bg1"/>
                </a:solidFill>
              </a:rPr>
              <a:t> les offenses.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Ni les </a:t>
            </a:r>
            <a:r>
              <a:rPr lang="en-US" sz="1400" b="1" dirty="0" err="1" smtClean="0">
                <a:solidFill>
                  <a:schemeClr val="bg1"/>
                </a:solidFill>
              </a:rPr>
              <a:t>souffrances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  <a:endParaRPr lang="fr-FR" sz="1400" b="1" dirty="0" smtClean="0">
              <a:solidFill>
                <a:schemeClr val="bg1"/>
              </a:solidFill>
            </a:endParaRPr>
          </a:p>
          <a:p>
            <a:pPr algn="l"/>
            <a:endParaRPr lang="fr-FR" sz="14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Ne me rejettes  pas devant le </a:t>
            </a:r>
            <a:r>
              <a:rPr lang="fr-FR" sz="1400" b="1" dirty="0" smtClean="0">
                <a:solidFill>
                  <a:schemeClr val="bg1"/>
                </a:solidFill>
              </a:rPr>
              <a:t>tr</a:t>
            </a:r>
            <a:r>
              <a:rPr lang="en-US" sz="1400" b="1" dirty="0" smtClean="0">
                <a:solidFill>
                  <a:schemeClr val="bg1"/>
                </a:solidFill>
              </a:rPr>
              <a:t>ô</a:t>
            </a:r>
            <a:r>
              <a:rPr lang="fr-FR" sz="1400" b="1" dirty="0" smtClean="0">
                <a:solidFill>
                  <a:schemeClr val="bg1"/>
                </a:solidFill>
              </a:rPr>
              <a:t>ne</a:t>
            </a:r>
            <a:r>
              <a:rPr lang="fr-FR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Mais de ta </a:t>
            </a:r>
            <a:r>
              <a:rPr lang="en-US" sz="1400" b="1" dirty="0" err="1" smtClean="0">
                <a:solidFill>
                  <a:schemeClr val="bg1"/>
                </a:solidFill>
              </a:rPr>
              <a:t>gloire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dis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qu’on</a:t>
            </a:r>
            <a:r>
              <a:rPr lang="en-US" sz="1400" b="1" dirty="0" smtClean="0">
                <a:solidFill>
                  <a:schemeClr val="bg1"/>
                </a:solidFill>
              </a:rPr>
              <a:t> me </a:t>
            </a:r>
            <a:r>
              <a:rPr lang="en-US" sz="1400" b="1" dirty="0" err="1" smtClean="0">
                <a:solidFill>
                  <a:schemeClr val="bg1"/>
                </a:solidFill>
              </a:rPr>
              <a:t>couronne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Pour </a:t>
            </a:r>
            <a:r>
              <a:rPr lang="en-US" sz="1400" b="1" dirty="0" err="1" smtClean="0">
                <a:solidFill>
                  <a:schemeClr val="bg1"/>
                </a:solidFill>
              </a:rPr>
              <a:t>que</a:t>
            </a:r>
            <a:r>
              <a:rPr lang="en-US" sz="1400" b="1" dirty="0" smtClean="0">
                <a:solidFill>
                  <a:schemeClr val="bg1"/>
                </a:solidFill>
              </a:rPr>
              <a:t> sans </a:t>
            </a:r>
            <a:r>
              <a:rPr lang="en-US" sz="1400" b="1" dirty="0" err="1" smtClean="0">
                <a:solidFill>
                  <a:schemeClr val="bg1"/>
                </a:solidFill>
              </a:rPr>
              <a:t>cesse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n-US" sz="1400" b="1" dirty="0" err="1" smtClean="0">
                <a:solidFill>
                  <a:schemeClr val="bg1"/>
                </a:solidFill>
              </a:rPr>
              <a:t>contemplant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ta</a:t>
            </a:r>
            <a:r>
              <a:rPr lang="en-US" sz="1400" b="1" dirty="0" smtClean="0">
                <a:solidFill>
                  <a:schemeClr val="bg1"/>
                </a:solidFill>
              </a:rPr>
              <a:t> face.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Je </a:t>
            </a:r>
            <a:r>
              <a:rPr lang="en-US" sz="1400" b="1" dirty="0" err="1" smtClean="0">
                <a:solidFill>
                  <a:schemeClr val="bg1"/>
                </a:solidFill>
              </a:rPr>
              <a:t>rende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 smtClean="0">
                <a:solidFill>
                  <a:schemeClr val="bg1"/>
                </a:solidFill>
              </a:rPr>
              <a:t>gr</a:t>
            </a:r>
            <a:r>
              <a:rPr lang="en-US" sz="1400" b="1" dirty="0" smtClean="0">
                <a:solidFill>
                  <a:schemeClr val="bg1"/>
                </a:solidFill>
              </a:rPr>
              <a:t>â</a:t>
            </a:r>
            <a:r>
              <a:rPr lang="fr-FR" sz="1400" b="1" dirty="0" smtClean="0">
                <a:solidFill>
                  <a:schemeClr val="bg1"/>
                </a:solidFill>
              </a:rPr>
              <a:t>ces.</a:t>
            </a:r>
            <a:endParaRPr lang="fr-FR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1783</TotalTime>
  <Words>292</Words>
  <Application>Microsoft Office PowerPoint</Application>
  <PresentationFormat>On-screen Show (4:3)</PresentationFormat>
  <Paragraphs>44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Pour quel péché, Jésus, pour quelle offense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Quelle Offense Portes-Tu La Peine? FRENCH</dc:title>
  <dc:creator>admin</dc:creator>
  <cp:lastModifiedBy>admin</cp:lastModifiedBy>
  <cp:revision>57</cp:revision>
  <dcterms:created xsi:type="dcterms:W3CDTF">2026-03-03T19:09:39Z</dcterms:created>
  <dcterms:modified xsi:type="dcterms:W3CDTF">2026-03-09T21:20:22Z</dcterms:modified>
</cp:coreProperties>
</file>