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F1A17-9CD8-4E7D-9129-47AF97676B7C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E6DC-A8E1-4D2E-9DFF-5B44C7ADC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F1A17-9CD8-4E7D-9129-47AF97676B7C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E6DC-A8E1-4D2E-9DFF-5B44C7ADC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F1A17-9CD8-4E7D-9129-47AF97676B7C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E6DC-A8E1-4D2E-9DFF-5B44C7ADC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F1A17-9CD8-4E7D-9129-47AF97676B7C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E6DC-A8E1-4D2E-9DFF-5B44C7ADC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F1A17-9CD8-4E7D-9129-47AF97676B7C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E6DC-A8E1-4D2E-9DFF-5B44C7ADC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F1A17-9CD8-4E7D-9129-47AF97676B7C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E6DC-A8E1-4D2E-9DFF-5B44C7ADC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F1A17-9CD8-4E7D-9129-47AF97676B7C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E6DC-A8E1-4D2E-9DFF-5B44C7ADC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F1A17-9CD8-4E7D-9129-47AF97676B7C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E6DC-A8E1-4D2E-9DFF-5B44C7ADC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F1A17-9CD8-4E7D-9129-47AF97676B7C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E6DC-A8E1-4D2E-9DFF-5B44C7ADC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F1A17-9CD8-4E7D-9129-47AF97676B7C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E6DC-A8E1-4D2E-9DFF-5B44C7ADC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F1A17-9CD8-4E7D-9129-47AF97676B7C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E6DC-A8E1-4D2E-9DFF-5B44C7ADC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F1A17-9CD8-4E7D-9129-47AF97676B7C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3E6DC-A8E1-4D2E-9DFF-5B44C7ADCF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h, holy Jesus, how hast Thou offended2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Jesus kär vad har väl du förbrut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sv-SE" b="1" dirty="0" smtClean="0">
                <a:solidFill>
                  <a:schemeClr val="bg1"/>
                </a:solidFill>
              </a:rPr>
              <a:t>O Jesus kär vad har väl du </a:t>
            </a:r>
            <a:r>
              <a:rPr lang="sv-SE" b="1" dirty="0" smtClean="0">
                <a:solidFill>
                  <a:schemeClr val="bg1"/>
                </a:solidFill>
              </a:rPr>
              <a:t>förbrutit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685800"/>
            <a:ext cx="7772400" cy="6019800"/>
          </a:xfrm>
        </p:spPr>
        <p:txBody>
          <a:bodyPr numCol="3">
            <a:noAutofit/>
          </a:bodyPr>
          <a:lstStyle/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1. O Jesus kär,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vad har väl du förbrutit,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att sådan dom man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över dig beslutit?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När blev väl du till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något brott förvunnen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och skyldig funnen?</a:t>
            </a:r>
          </a:p>
          <a:p>
            <a:pPr algn="l"/>
            <a:endParaRPr lang="sv-SE" sz="14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2. Jag ser dig fängslad,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törnekrönt och smädad,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med gissel slagen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och av hopen hädad.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Till korset dömd,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du måste döden lida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vid rövarns sida.</a:t>
            </a:r>
          </a:p>
          <a:p>
            <a:pPr algn="l"/>
            <a:endParaRPr lang="sv-SE" sz="14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3. O skulle jag väl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fråga vad du brutit?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Det är för mig,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för mig ditt blod har flutit.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Din smärtas mått,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o Jesus, själv jag fyllde.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Allt jag förskyllde.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4</a:t>
            </a:r>
            <a:r>
              <a:rPr lang="sv-SE" sz="1400" b="1" dirty="0" smtClean="0">
                <a:solidFill>
                  <a:schemeClr val="bg1"/>
                </a:solidFill>
              </a:rPr>
              <a:t>. Hur underbart, att du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tog på dig skammen!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Den gode herden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offrar sig för lammen.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Den skuld, för vilken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tjänarna bli fällda,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vill Herren gälda.</a:t>
            </a:r>
          </a:p>
          <a:p>
            <a:pPr algn="l"/>
            <a:endParaRPr lang="sv-SE" sz="14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5. Ofattlig kärlek,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som ej jorden rymmer,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drev dig den väg,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där dödens skugga skymmer.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Jag for blott efter lust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i världen vida,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och du får lida.</a:t>
            </a:r>
          </a:p>
          <a:p>
            <a:pPr algn="l"/>
            <a:endParaRPr lang="sv-SE" sz="14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6. O höge Konung,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hög för alla tider,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ack, kunde jag dig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tacka rätt omsider!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Men ingen gåva,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dyrbar nog att skänka,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kan tanken tänka.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7. Dock vill, ditt namn till ära,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allt jag våga,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ej korset rädas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eller skymf och plåga,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ej världens ogunst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lägga på mitt hjärta,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ej dödens smärta.</a:t>
            </a:r>
          </a:p>
          <a:p>
            <a:pPr algn="l"/>
            <a:endParaRPr lang="sv-SE" sz="14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8. O Konung i det rike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som förbliver,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en gång du segerns krona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mig ock giver.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Den lovets sång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dig himlarna hembära</a:t>
            </a:r>
          </a:p>
          <a:p>
            <a:pPr algn="l"/>
            <a:r>
              <a:rPr lang="sv-SE" sz="1400" b="1" dirty="0" smtClean="0">
                <a:solidFill>
                  <a:schemeClr val="bg1"/>
                </a:solidFill>
              </a:rPr>
              <a:t>får där jag lära.</a:t>
            </a:r>
          </a:p>
          <a:p>
            <a:pPr algn="l"/>
            <a:endParaRPr lang="sv-SE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1381</TotalTime>
  <Words>273</Words>
  <Application>Microsoft Office PowerPoint</Application>
  <PresentationFormat>On-screen Show (4:3)</PresentationFormat>
  <Paragraphs>62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Jesus kär vad har väl du förbrutit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Jesu kär, vad har väl du förbrutit SWEDISH</dc:title>
  <dc:creator>admin</dc:creator>
  <cp:lastModifiedBy>admin</cp:lastModifiedBy>
  <cp:revision>45</cp:revision>
  <dcterms:created xsi:type="dcterms:W3CDTF">2026-03-03T18:58:59Z</dcterms:created>
  <dcterms:modified xsi:type="dcterms:W3CDTF">2026-03-05T20:57:14Z</dcterms:modified>
</cp:coreProperties>
</file>