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3353-723A-468E-A9F7-898C258E743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CD88-1176-4DDD-B01B-CD592E6CAB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3353-723A-468E-A9F7-898C258E743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CD88-1176-4DDD-B01B-CD592E6CAB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3353-723A-468E-A9F7-898C258E743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CD88-1176-4DDD-B01B-CD592E6CAB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3353-723A-468E-A9F7-898C258E743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CD88-1176-4DDD-B01B-CD592E6CAB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3353-723A-468E-A9F7-898C258E743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CD88-1176-4DDD-B01B-CD592E6CAB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3353-723A-468E-A9F7-898C258E743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CD88-1176-4DDD-B01B-CD592E6CAB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3353-723A-468E-A9F7-898C258E743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CD88-1176-4DDD-B01B-CD592E6CAB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3353-723A-468E-A9F7-898C258E743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CD88-1176-4DDD-B01B-CD592E6CAB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3353-723A-468E-A9F7-898C258E743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CD88-1176-4DDD-B01B-CD592E6CAB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3353-723A-468E-A9F7-898C258E743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CD88-1176-4DDD-B01B-CD592E6CAB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03353-723A-468E-A9F7-898C258E743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1CD88-1176-4DDD-B01B-CD592E6CAB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3353-723A-468E-A9F7-898C258E743A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1CD88-1176-4DDD-B01B-CD592E6CAB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rk, For The Night Is Coming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2672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Kor</a:t>
            </a:r>
            <a:r>
              <a:rPr lang="en-US" b="1" dirty="0" smtClean="0">
                <a:solidFill>
                  <a:schemeClr val="bg1"/>
                </a:solidFill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</a:rPr>
              <a:t>ugifis</a:t>
            </a:r>
            <a:r>
              <a:rPr lang="en-US" b="1" dirty="0" smtClean="0">
                <a:solidFill>
                  <a:schemeClr val="bg1"/>
                </a:solidFill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</a:rPr>
              <a:t>uburyo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609600"/>
            <a:ext cx="7467600" cy="62484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1. </a:t>
            </a:r>
            <a:r>
              <a:rPr lang="en-US" sz="2000" b="1" dirty="0" err="1" smtClean="0">
                <a:solidFill>
                  <a:schemeClr val="bg1"/>
                </a:solidFill>
              </a:rPr>
              <a:t>Kor</a:t>
            </a:r>
            <a:r>
              <a:rPr lang="en-US" sz="2000" b="1" dirty="0" smtClean="0">
                <a:solidFill>
                  <a:schemeClr val="bg1"/>
                </a:solidFill>
              </a:rPr>
              <a:t>' </a:t>
            </a:r>
            <a:r>
              <a:rPr lang="en-US" sz="2000" b="1" dirty="0" err="1" smtClean="0">
                <a:solidFill>
                  <a:schemeClr val="bg1"/>
                </a:solidFill>
              </a:rPr>
              <a:t>ugifis</a:t>
            </a:r>
            <a:r>
              <a:rPr lang="en-US" sz="2000" b="1" dirty="0" smtClean="0">
                <a:solidFill>
                  <a:schemeClr val="bg1"/>
                </a:solidFill>
              </a:rPr>
              <a:t>' </a:t>
            </a:r>
            <a:r>
              <a:rPr lang="en-US" sz="2000" b="1" dirty="0" err="1" smtClean="0">
                <a:solidFill>
                  <a:schemeClr val="bg1"/>
                </a:solidFill>
              </a:rPr>
              <a:t>uburyo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Kora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hakibona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Ukorc</a:t>
            </a:r>
            <a:r>
              <a:rPr lang="en-US" sz="2000" b="1" dirty="0" smtClean="0">
                <a:solidFill>
                  <a:schemeClr val="bg1"/>
                </a:solidFill>
              </a:rPr>
              <a:t> no mu </a:t>
            </a:r>
            <a:r>
              <a:rPr lang="en-US" sz="2000" b="1" dirty="0" err="1" smtClean="0">
                <a:solidFill>
                  <a:schemeClr val="bg1"/>
                </a:solidFill>
              </a:rPr>
              <a:t>kime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Shiruk</a:t>
            </a:r>
            <a:r>
              <a:rPr lang="en-US" sz="2000" b="1" dirty="0" smtClean="0">
                <a:solidFill>
                  <a:schemeClr val="bg1"/>
                </a:solidFill>
              </a:rPr>
              <a:t>' </a:t>
            </a:r>
            <a:r>
              <a:rPr lang="en-US" sz="2000" b="1" dirty="0" err="1" smtClean="0">
                <a:solidFill>
                  <a:schemeClr val="bg1"/>
                </a:solidFill>
              </a:rPr>
              <a:t>ubute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Kora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murang‘ukaze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Kora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nturambirwc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Kora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bugira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bgire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Mar' </a:t>
            </a:r>
            <a:r>
              <a:rPr lang="en-US" sz="2000" b="1" dirty="0" err="1" smtClean="0">
                <a:solidFill>
                  <a:schemeClr val="bg1"/>
                </a:solidFill>
              </a:rPr>
              <a:t>ibikorwa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2. </a:t>
            </a:r>
            <a:r>
              <a:rPr lang="en-US" sz="2000" b="1" dirty="0" err="1" smtClean="0">
                <a:solidFill>
                  <a:schemeClr val="bg1"/>
                </a:solidFill>
              </a:rPr>
              <a:t>Kora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bugira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bgire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Kora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ku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murango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Bandany</a:t>
            </a:r>
            <a:r>
              <a:rPr lang="en-US" sz="2000" b="1" dirty="0" smtClean="0">
                <a:solidFill>
                  <a:schemeClr val="bg1"/>
                </a:solidFill>
              </a:rPr>
              <a:t>' </a:t>
            </a:r>
            <a:r>
              <a:rPr lang="en-US" sz="2000" b="1" dirty="0" err="1" smtClean="0">
                <a:solidFill>
                  <a:schemeClr val="bg1"/>
                </a:solidFill>
              </a:rPr>
              <a:t>ukore</a:t>
            </a:r>
            <a:r>
              <a:rPr lang="en-US" sz="2000" b="1" dirty="0" smtClean="0">
                <a:solidFill>
                  <a:schemeClr val="bg1"/>
                </a:solidFill>
              </a:rPr>
              <a:t> cane,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Ntukaruhuke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Ntugahumeke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mugenzi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Mu </a:t>
            </a:r>
            <a:r>
              <a:rPr lang="en-US" sz="2000" b="1" dirty="0" err="1" smtClean="0">
                <a:solidFill>
                  <a:schemeClr val="bg1"/>
                </a:solidFill>
              </a:rPr>
              <a:t>mis</a:t>
            </a:r>
            <a:r>
              <a:rPr lang="en-US" sz="2000" b="1" dirty="0" smtClean="0">
                <a:solidFill>
                  <a:schemeClr val="bg1"/>
                </a:solidFill>
              </a:rPr>
              <a:t>' </a:t>
            </a:r>
            <a:r>
              <a:rPr lang="en-US" sz="2000" b="1" dirty="0" err="1" smtClean="0">
                <a:solidFill>
                  <a:schemeClr val="bg1"/>
                </a:solidFill>
              </a:rPr>
              <a:t>ukiriho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Bandanya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butarira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Mar' </a:t>
            </a:r>
            <a:r>
              <a:rPr lang="en-US" sz="2000" b="1" dirty="0" err="1" smtClean="0">
                <a:solidFill>
                  <a:schemeClr val="bg1"/>
                </a:solidFill>
              </a:rPr>
              <a:t>ibikorwa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3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en-US" sz="2000" b="1" dirty="0" err="1" smtClean="0">
                <a:solidFill>
                  <a:schemeClr val="bg1"/>
                </a:solidFill>
              </a:rPr>
              <a:t>Kora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bugira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bgire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Ubu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harabona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Bugira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bugorobe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Gira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n'ingoga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Ntusigeh</a:t>
            </a:r>
            <a:r>
              <a:rPr lang="en-US" sz="2000" b="1" dirty="0" smtClean="0">
                <a:solidFill>
                  <a:schemeClr val="bg1"/>
                </a:solidFill>
              </a:rPr>
              <a:t>' </a:t>
            </a:r>
            <a:r>
              <a:rPr lang="en-US" sz="2000" b="1" dirty="0" err="1" smtClean="0">
                <a:solidFill>
                  <a:schemeClr val="bg1"/>
                </a:solidFill>
              </a:rPr>
              <a:t>ushitse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bwije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Izuba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rirenze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Nturuh</a:t>
            </a:r>
            <a:r>
              <a:rPr lang="en-US" sz="2000" b="1" dirty="0" smtClean="0">
                <a:solidFill>
                  <a:schemeClr val="bg1"/>
                </a:solidFill>
              </a:rPr>
              <a:t>' </a:t>
            </a:r>
            <a:r>
              <a:rPr lang="en-US" sz="2000" b="1" dirty="0" err="1" smtClean="0">
                <a:solidFill>
                  <a:schemeClr val="bg1"/>
                </a:solidFill>
              </a:rPr>
              <a:t>utenzekanya</a:t>
            </a:r>
            <a:r>
              <a:rPr lang="en-US" sz="20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Mar' </a:t>
            </a:r>
            <a:r>
              <a:rPr lang="en-US" sz="2000" b="1" dirty="0" err="1" smtClean="0">
                <a:solidFill>
                  <a:schemeClr val="bg1"/>
                </a:solidFill>
              </a:rPr>
              <a:t>ibikorwa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102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Kor' ugifis' uburyo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Kor'ugifit'uburyo Kinyarwanda </dc:title>
  <dc:creator>FRONT</dc:creator>
  <cp:lastModifiedBy>admin</cp:lastModifiedBy>
  <cp:revision>18</cp:revision>
  <dcterms:created xsi:type="dcterms:W3CDTF">2024-04-19T15:27:03Z</dcterms:created>
  <dcterms:modified xsi:type="dcterms:W3CDTF">2026-03-09T19:56:03Z</dcterms:modified>
</cp:coreProperties>
</file>