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1105-228E-4450-88F8-8CFB8CA1CD5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8C173-A923-400D-AC76-2E30342253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h, Holy Jesus piano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Jezu mój miły, w </a:t>
            </a:r>
            <a:r>
              <a:rPr lang="pl-PL" b="1" dirty="0" smtClean="0">
                <a:solidFill>
                  <a:schemeClr val="bg1"/>
                </a:solidFill>
              </a:rPr>
              <a:t>czymżeś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"/>
            <a:ext cx="8229600" cy="6248400"/>
          </a:xfrm>
        </p:spPr>
        <p:txBody>
          <a:bodyPr numCol="2">
            <a:noAutofit/>
          </a:bodyPr>
          <a:lstStyle/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1. Jezu mój miły, w czymżeś tak przewinił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i niezbożnego cóżeś snadź uczynił,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że tak okrutny wyrok na Cię dano: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na krzyż skazano?</a:t>
            </a:r>
          </a:p>
          <a:p>
            <a:pPr algn="l"/>
            <a:endParaRPr lang="pl-PL" sz="14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2. Sieką Twe ciało, tną oprawców bicze,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plwają szyderstwem, biją Cię w oblice.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Wieńczą cierniami, żółcią napawają,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na krzyż wieszają.</a:t>
            </a:r>
          </a:p>
          <a:p>
            <a:pPr algn="l"/>
            <a:endParaRPr lang="pl-PL" sz="14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3. Cóż tych katowań wszystkich jest przyzną?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Ach grzechy moje, one tego winą.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Ja to o Jezu, me˛ męki Ci sprawiłem,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bo ja grzeszyłem.</a:t>
            </a:r>
          </a:p>
          <a:p>
            <a:pPr algn="l"/>
            <a:endParaRPr lang="pl-PL" sz="14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4. Jakież to dziwne Boskie jest zrządzenie,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Pasterz za owce idzie na stracenie,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Pan sprawiedliwy za niewierne sługi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sam płaci długi.</a:t>
            </a:r>
          </a:p>
          <a:p>
            <a:pPr algn="l"/>
            <a:endParaRPr lang="pl-PL" sz="14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5. Prawy i święty cierpi i umiera,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żyje zaś zły, co Bodu sime opiera;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cz--ek śmierec zawinił, Bǿg się karań zrzeka,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zbawia człowieka.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6</a:t>
            </a:r>
            <a:r>
              <a:rPr lang="pl-PL" sz="1400" b="1" dirty="0" smtClean="0">
                <a:solidFill>
                  <a:schemeClr val="bg1"/>
                </a:solidFill>
              </a:rPr>
              <a:t>. Od stóp do głowy grzechem jam splamiony,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dla grzechów moich jestem potępiony,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więc tu i wiecznie cierpiałbym katusze,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straciłbym duszę.</a:t>
            </a:r>
          </a:p>
          <a:p>
            <a:pPr algn="l"/>
            <a:endParaRPr lang="pl-PL" sz="14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7. Jakaż to miłość wielka i bez miary,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która do krwawej wiodła Cię ofiary!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Jam chciał rozkoszą w świecie być pojony,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Tyś był męczony.</a:t>
            </a:r>
          </a:p>
          <a:p>
            <a:pPr algn="l"/>
            <a:endParaRPr lang="pl-PL" sz="14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8. Wielki Ty Królu, Królu mój i Panie!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Czyż mogę zgłębić Twoje zmiłowanie?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Czyż je wysłowić mogę? Czym zapłacę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za Twoją pracę?</a:t>
            </a:r>
          </a:p>
          <a:p>
            <a:pPr algn="l"/>
            <a:endParaRPr lang="pl-PL" sz="14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9. Jedno jest tylko, co Cię uraduje;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gdy nad żądzami ciała zapanuję,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by już w mym sercu nigdy nie odżyły,</a:t>
            </a:r>
          </a:p>
          <a:p>
            <a:pPr algn="l"/>
            <a:r>
              <a:rPr lang="pl-PL" sz="1400" b="1" dirty="0" smtClean="0">
                <a:solidFill>
                  <a:schemeClr val="bg1"/>
                </a:solidFill>
              </a:rPr>
              <a:t>Jezu mójj miły</a:t>
            </a:r>
            <a:r>
              <a:rPr lang="pl-PL" sz="1400" b="1" dirty="0" smtClean="0">
                <a:solidFill>
                  <a:schemeClr val="bg1"/>
                </a:solidFill>
              </a:rPr>
              <a:t>!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263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Jezu mój miły, w czymżeś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Jezu mój miły, w czymżeś POLISH</dc:title>
  <dc:creator>admin</dc:creator>
  <cp:lastModifiedBy>admin</cp:lastModifiedBy>
  <cp:revision>9</cp:revision>
  <dcterms:created xsi:type="dcterms:W3CDTF">2026-03-05T23:00:36Z</dcterms:created>
  <dcterms:modified xsi:type="dcterms:W3CDTF">2026-03-06T16:43:52Z</dcterms:modified>
</cp:coreProperties>
</file>