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78" d="100"/>
          <a:sy n="78" d="100"/>
        </p:scale>
        <p:origin x="-3408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AB3F-4540-48E9-8CAB-039C5BD0377B}" type="datetimeFigureOut">
              <a:rPr lang="en-US" smtClean="0"/>
              <a:pPr/>
              <a:t>3/7/2026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646E-0A63-4F5B-B1D4-67C55C6BED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, mi bien ¿qué crimen comet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"/>
            <a:ext cx="7543800" cy="457200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Jesús</a:t>
            </a:r>
            <a:r>
              <a:rPr lang="es-ES" sz="4000" b="1" dirty="0">
                <a:solidFill>
                  <a:schemeClr val="bg1"/>
                </a:solidFill>
              </a:rPr>
              <a:t>, mi bien ¿qué crimen cometiste</a:t>
            </a:r>
            <a:r>
              <a:rPr lang="es-ES" sz="4000" b="1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09600"/>
            <a:ext cx="7467600" cy="6248400"/>
          </a:xfrm>
        </p:spPr>
        <p:txBody>
          <a:bodyPr numCol="2">
            <a:noAutofit/>
          </a:bodyPr>
          <a:lstStyle/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Jesús, mi bien, ¿qué crimen cometiste,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Por </a:t>
            </a:r>
            <a:r>
              <a:rPr lang="es-ES" sz="1400" b="1" dirty="0" err="1" smtClean="0">
                <a:solidFill>
                  <a:schemeClr val="bg1"/>
                </a:solidFill>
              </a:rPr>
              <a:t>cu</a:t>
            </a:r>
            <a:r>
              <a:rPr lang="en-US" sz="1400" b="1" dirty="0" err="1" smtClean="0">
                <a:solidFill>
                  <a:schemeClr val="bg1"/>
                </a:solidFill>
              </a:rPr>
              <a:t>ál</a:t>
            </a:r>
            <a:r>
              <a:rPr lang="es-ES" sz="1400" b="1" dirty="0" smtClean="0">
                <a:solidFill>
                  <a:schemeClr val="bg1"/>
                </a:solidFill>
              </a:rPr>
              <a:t> maldad en juicio tal </a:t>
            </a:r>
            <a:r>
              <a:rPr lang="es-ES" sz="1400" b="1" dirty="0" err="1" smtClean="0">
                <a:solidFill>
                  <a:schemeClr val="bg1"/>
                </a:solidFill>
              </a:rPr>
              <a:t>ca</a:t>
            </a:r>
            <a:r>
              <a:rPr lang="en-US" sz="1400" b="1" dirty="0" err="1" smtClean="0">
                <a:solidFill>
                  <a:schemeClr val="bg1"/>
                </a:solidFill>
              </a:rPr>
              <a:t>íste</a:t>
            </a:r>
            <a:r>
              <a:rPr lang="es-ES" sz="1400" b="1" dirty="0" smtClean="0">
                <a:solidFill>
                  <a:schemeClr val="bg1"/>
                </a:solidFill>
              </a:rPr>
              <a:t>?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¿Qué </a:t>
            </a:r>
            <a:r>
              <a:rPr lang="es-ES" sz="1400" b="1" dirty="0" smtClean="0">
                <a:solidFill>
                  <a:schemeClr val="bg1"/>
                </a:solidFill>
              </a:rPr>
              <a:t> culpa </a:t>
            </a:r>
            <a:r>
              <a:rPr lang="es-ES" sz="1400" b="1" dirty="0" err="1" smtClean="0">
                <a:solidFill>
                  <a:schemeClr val="bg1"/>
                </a:solidFill>
              </a:rPr>
              <a:t>Ilevas</a:t>
            </a:r>
            <a:r>
              <a:rPr lang="es-ES" sz="1400" b="1" dirty="0" smtClean="0">
                <a:solidFill>
                  <a:schemeClr val="bg1"/>
                </a:solidFill>
              </a:rPr>
              <a:t>, sin igual Cordero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Al vil madero?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Soportas burla, azotes, bofetadas;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Tus sienes son de espinas coronadas.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Vinagre en tu gran sed han de brindarte.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Al desangrarte.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¿Cu</a:t>
            </a:r>
            <a:r>
              <a:rPr lang="en-US" sz="1400" b="1" dirty="0" err="1" smtClean="0">
                <a:solidFill>
                  <a:schemeClr val="bg1"/>
                </a:solidFill>
              </a:rPr>
              <a:t>ál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es</a:t>
            </a:r>
            <a:r>
              <a:rPr lang="en-US" sz="1400" b="1" dirty="0" smtClean="0">
                <a:solidFill>
                  <a:schemeClr val="bg1"/>
                </a:solidFill>
              </a:rPr>
              <a:t> la </a:t>
            </a:r>
            <a:r>
              <a:rPr lang="en-US" sz="1400" b="1" dirty="0" err="1" smtClean="0">
                <a:solidFill>
                  <a:schemeClr val="bg1"/>
                </a:solidFill>
              </a:rPr>
              <a:t>causa</a:t>
            </a:r>
            <a:r>
              <a:rPr lang="en-US" sz="1400" b="1" dirty="0" smtClean="0">
                <a:solidFill>
                  <a:schemeClr val="bg1"/>
                </a:solidFill>
              </a:rPr>
              <a:t> de </a:t>
            </a:r>
            <a:r>
              <a:rPr lang="en-US" sz="1400" b="1" dirty="0" err="1" smtClean="0">
                <a:solidFill>
                  <a:schemeClr val="bg1"/>
                </a:solidFill>
              </a:rPr>
              <a:t>tus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aflicciones</a:t>
            </a:r>
            <a:r>
              <a:rPr lang="en-U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Yo</a:t>
            </a:r>
            <a:r>
              <a:rPr lang="en-US" sz="1400" b="1" dirty="0" smtClean="0">
                <a:solidFill>
                  <a:schemeClr val="bg1"/>
                </a:solidFill>
              </a:rPr>
              <a:t> soy </a:t>
            </a:r>
            <a:r>
              <a:rPr lang="en-US" sz="1400" b="1" dirty="0" err="1" smtClean="0">
                <a:solidFill>
                  <a:schemeClr val="bg1"/>
                </a:solidFill>
              </a:rPr>
              <a:t>quien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cometi</a:t>
            </a:r>
            <a:r>
              <a:rPr lang="en-US" sz="1400" b="1" dirty="0" err="1" smtClean="0">
                <a:solidFill>
                  <a:schemeClr val="bg1"/>
                </a:solidFill>
              </a:rPr>
              <a:t>ó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</a:rPr>
              <a:t>las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transgresiones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</a:t>
            </a:r>
            <a:r>
              <a:rPr lang="en-US" sz="1400" b="1" dirty="0" err="1" smtClean="0">
                <a:solidFill>
                  <a:schemeClr val="bg1"/>
                </a:solidFill>
              </a:rPr>
              <a:t>í</a:t>
            </a:r>
            <a:r>
              <a:rPr lang="es-ES" sz="1400" b="1" dirty="0" smtClean="0">
                <a:solidFill>
                  <a:schemeClr val="bg1"/>
                </a:solidFill>
              </a:rPr>
              <a:t>a es la deuda que con crueles </a:t>
            </a:r>
            <a:r>
              <a:rPr lang="es-ES" sz="1400" b="1" dirty="0" err="1" smtClean="0">
                <a:solidFill>
                  <a:schemeClr val="bg1"/>
                </a:solidFill>
              </a:rPr>
              <a:t>Ilagas</a:t>
            </a:r>
            <a:r>
              <a:rPr lang="es-ES" sz="1400" b="1" dirty="0" smtClean="0">
                <a:solidFill>
                  <a:schemeClr val="bg1"/>
                </a:solidFill>
              </a:rPr>
              <a:t> 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Tú</a:t>
            </a:r>
            <a:r>
              <a:rPr lang="es-ES" sz="1400" b="1" dirty="0" smtClean="0">
                <a:solidFill>
                  <a:schemeClr val="bg1"/>
                </a:solidFill>
              </a:rPr>
              <a:t>, </a:t>
            </a:r>
            <a:r>
              <a:rPr lang="es-ES" sz="1400" b="1" dirty="0" smtClean="0">
                <a:solidFill>
                  <a:schemeClr val="bg1"/>
                </a:solidFill>
              </a:rPr>
              <a:t>Cristo, pagas.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Castigo raro, at</a:t>
            </a:r>
            <a:r>
              <a:rPr lang="en-US" sz="1400" b="1" dirty="0" smtClean="0">
                <a:solidFill>
                  <a:schemeClr val="bg1"/>
                </a:solidFill>
              </a:rPr>
              <a:t>ó</a:t>
            </a:r>
            <a:r>
              <a:rPr lang="es-ES" sz="1400" b="1" dirty="0" smtClean="0">
                <a:solidFill>
                  <a:schemeClr val="bg1"/>
                </a:solidFill>
              </a:rPr>
              <a:t>nito me dejas: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Sufre el pastor en voz de sus ovejas.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Azotes </a:t>
            </a:r>
            <a:r>
              <a:rPr lang="es-ES" sz="1400" b="1" dirty="0" err="1" smtClean="0">
                <a:solidFill>
                  <a:schemeClr val="bg1"/>
                </a:solidFill>
              </a:rPr>
              <a:t>Ileva</a:t>
            </a:r>
            <a:r>
              <a:rPr lang="es-ES" sz="1400" b="1" dirty="0" smtClean="0">
                <a:solidFill>
                  <a:schemeClr val="bg1"/>
                </a:solidFill>
              </a:rPr>
              <a:t> por su in</a:t>
            </a:r>
            <a:r>
              <a:rPr lang="en-US" sz="1400" b="1" dirty="0" smtClean="0">
                <a:solidFill>
                  <a:schemeClr val="bg1"/>
                </a:solidFill>
              </a:rPr>
              <a:t>ú</a:t>
            </a:r>
            <a:r>
              <a:rPr lang="es-ES" sz="1400" b="1" dirty="0" err="1" smtClean="0">
                <a:solidFill>
                  <a:schemeClr val="bg1"/>
                </a:solidFill>
              </a:rPr>
              <a:t>til</a:t>
            </a:r>
            <a:r>
              <a:rPr lang="es-ES" sz="1400" b="1" dirty="0" smtClean="0">
                <a:solidFill>
                  <a:schemeClr val="bg1"/>
                </a:solidFill>
              </a:rPr>
              <a:t> criado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El amo honrado.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Ha de morir el Justo, inmaculado,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 tanto vive el malo y reprobado;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Al hombre con indulto benefician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Y a Dios enjuician.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 ¡</a:t>
            </a:r>
            <a:r>
              <a:rPr lang="es-ES" sz="1400" b="1" dirty="0" smtClean="0">
                <a:solidFill>
                  <a:schemeClr val="bg1"/>
                </a:solidFill>
              </a:rPr>
              <a:t>Oh </a:t>
            </a:r>
            <a:r>
              <a:rPr lang="es-ES" sz="1400" b="1" dirty="0" smtClean="0">
                <a:solidFill>
                  <a:schemeClr val="bg1"/>
                </a:solidFill>
              </a:rPr>
              <a:t>grande  amor, amor  incomparable,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Que al inocente haces el culpable!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Mientras me entrego a vida de placeres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Tú por </a:t>
            </a:r>
            <a:r>
              <a:rPr lang="es-ES" sz="1400" b="1" dirty="0" smtClean="0">
                <a:solidFill>
                  <a:schemeClr val="bg1"/>
                </a:solidFill>
              </a:rPr>
              <a:t>m</a:t>
            </a:r>
            <a:r>
              <a:rPr lang="en-US" sz="1400" b="1" dirty="0" smtClean="0">
                <a:solidFill>
                  <a:schemeClr val="bg1"/>
                </a:solidFill>
              </a:rPr>
              <a:t>í</a:t>
            </a:r>
            <a:r>
              <a:rPr lang="es-ES" sz="1400" b="1" dirty="0" smtClean="0">
                <a:solidFill>
                  <a:schemeClr val="bg1"/>
                </a:solidFill>
              </a:rPr>
              <a:t> mueres.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Rey </a:t>
            </a:r>
            <a:r>
              <a:rPr lang="es-ES" sz="1400" b="1" dirty="0" smtClean="0">
                <a:solidFill>
                  <a:schemeClr val="bg1"/>
                </a:solidFill>
              </a:rPr>
              <a:t>de los reyes, </a:t>
            </a:r>
            <a:r>
              <a:rPr lang="es-ES" sz="1400" b="1" dirty="0" smtClean="0">
                <a:solidFill>
                  <a:schemeClr val="bg1"/>
                </a:solidFill>
              </a:rPr>
              <a:t>¿c</a:t>
            </a:r>
            <a:r>
              <a:rPr lang="en-US" sz="1400" b="1" dirty="0" err="1" smtClean="0">
                <a:solidFill>
                  <a:schemeClr val="bg1"/>
                </a:solidFill>
              </a:rPr>
              <a:t>ómo</a:t>
            </a:r>
            <a:r>
              <a:rPr lang="en-US" sz="1400" b="1" dirty="0" smtClean="0">
                <a:solidFill>
                  <a:schemeClr val="bg1"/>
                </a:solidFill>
              </a:rPr>
              <a:t> a </a:t>
            </a:r>
            <a:r>
              <a:rPr lang="en-US" sz="1400" b="1" dirty="0" err="1" smtClean="0">
                <a:solidFill>
                  <a:schemeClr val="bg1"/>
                </a:solidFill>
              </a:rPr>
              <a:t>cada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instante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He de </a:t>
            </a:r>
            <a:r>
              <a:rPr lang="en-US" sz="1400" b="1" dirty="0" err="1" smtClean="0">
                <a:solidFill>
                  <a:schemeClr val="bg1"/>
                </a:solidFill>
              </a:rPr>
              <a:t>alabarte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amor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contante</a:t>
            </a:r>
            <a:r>
              <a:rPr lang="en-US" sz="14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Muy</a:t>
            </a:r>
            <a:r>
              <a:rPr lang="en-US" sz="1400" b="1" dirty="0" smtClean="0">
                <a:solidFill>
                  <a:schemeClr val="bg1"/>
                </a:solidFill>
              </a:rPr>
              <a:t> d</a:t>
            </a:r>
            <a:r>
              <a:rPr lang="es-ES" sz="1400" b="1" dirty="0" err="1" smtClean="0">
                <a:solidFill>
                  <a:schemeClr val="bg1"/>
                </a:solidFill>
              </a:rPr>
              <a:t>ébil</a:t>
            </a:r>
            <a:r>
              <a:rPr lang="es-ES" sz="1400" b="1" dirty="0" smtClean="0">
                <a:solidFill>
                  <a:schemeClr val="bg1"/>
                </a:solidFill>
              </a:rPr>
              <a:t> soy</a:t>
            </a:r>
            <a:r>
              <a:rPr lang="es-E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1400" b="1" dirty="0" smtClean="0">
                <a:solidFill>
                  <a:schemeClr val="bg1"/>
                </a:solidFill>
              </a:rPr>
              <a:t>Se</a:t>
            </a:r>
            <a:r>
              <a:rPr lang="en-US" sz="1400" b="1" dirty="0" err="1" smtClean="0">
                <a:solidFill>
                  <a:schemeClr val="bg1"/>
                </a:solidFill>
              </a:rPr>
              <a:t>ñor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para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ensalzarte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 gracias </a:t>
            </a:r>
            <a:r>
              <a:rPr lang="en-US" sz="1400" b="1" dirty="0" err="1" smtClean="0">
                <a:solidFill>
                  <a:schemeClr val="bg1"/>
                </a:solidFill>
              </a:rPr>
              <a:t>darte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Hay </a:t>
            </a:r>
            <a:r>
              <a:rPr lang="en-US" sz="1400" b="1" dirty="0" err="1" smtClean="0">
                <a:solidFill>
                  <a:schemeClr val="bg1"/>
                </a:solidFill>
              </a:rPr>
              <a:t>una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cosa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emprero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que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agrada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Mi </a:t>
            </a:r>
            <a:r>
              <a:rPr lang="en-US" sz="1400" b="1" dirty="0" err="1" smtClean="0">
                <a:solidFill>
                  <a:schemeClr val="bg1"/>
                </a:solidFill>
              </a:rPr>
              <a:t>vida</a:t>
            </a:r>
            <a:r>
              <a:rPr lang="en-US" sz="1400" b="1" dirty="0" smtClean="0">
                <a:solidFill>
                  <a:schemeClr val="bg1"/>
                </a:solidFill>
              </a:rPr>
              <a:t> a </a:t>
            </a:r>
            <a:r>
              <a:rPr lang="en-US" sz="1400" b="1" dirty="0" err="1" smtClean="0">
                <a:solidFill>
                  <a:schemeClr val="bg1"/>
                </a:solidFill>
              </a:rPr>
              <a:t>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servicio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consagrada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Habla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s-ES" sz="1400" b="1" dirty="0" smtClean="0">
                <a:solidFill>
                  <a:schemeClr val="bg1"/>
                </a:solidFill>
              </a:rPr>
              <a:t>Se</a:t>
            </a:r>
            <a:r>
              <a:rPr lang="en-US" sz="1400" b="1" dirty="0" err="1" smtClean="0">
                <a:solidFill>
                  <a:schemeClr val="bg1"/>
                </a:solidFill>
              </a:rPr>
              <a:t>ñor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  <a:r>
              <a:rPr lang="en-US" sz="1400" b="1" dirty="0" err="1" smtClean="0">
                <a:solidFill>
                  <a:schemeClr val="bg1"/>
                </a:solidFill>
              </a:rPr>
              <a:t>heme</a:t>
            </a:r>
            <a:r>
              <a:rPr lang="en-US" sz="1400" b="1" dirty="0" smtClean="0">
                <a:solidFill>
                  <a:schemeClr val="bg1"/>
                </a:solidFill>
              </a:rPr>
              <a:t> a </a:t>
            </a:r>
            <a:r>
              <a:rPr lang="en-US" sz="1400" b="1" dirty="0" err="1" smtClean="0">
                <a:solidFill>
                  <a:schemeClr val="bg1"/>
                </a:solidFill>
              </a:rPr>
              <a:t>servirte</a:t>
            </a:r>
            <a:r>
              <a:rPr lang="en-US" sz="1400" b="1" dirty="0" smtClean="0">
                <a:solidFill>
                  <a:schemeClr val="bg1"/>
                </a:solidFill>
              </a:rPr>
              <a:t> presto,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 </a:t>
            </a:r>
            <a:r>
              <a:rPr lang="en-US" sz="1400" b="1" dirty="0" err="1" smtClean="0">
                <a:solidFill>
                  <a:schemeClr val="bg1"/>
                </a:solidFill>
              </a:rPr>
              <a:t>oír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dispuesto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Que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yo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Jesús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por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bendito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Nombre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 </a:t>
            </a:r>
            <a:r>
              <a:rPr lang="en-US" sz="1400" b="1" dirty="0" err="1" smtClean="0">
                <a:solidFill>
                  <a:schemeClr val="bg1"/>
                </a:solidFill>
              </a:rPr>
              <a:t>diario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crucifique</a:t>
            </a:r>
            <a:r>
              <a:rPr lang="en-US" sz="1400" b="1" dirty="0" smtClean="0">
                <a:solidFill>
                  <a:schemeClr val="bg1"/>
                </a:solidFill>
              </a:rPr>
              <a:t> mi </a:t>
            </a:r>
            <a:r>
              <a:rPr lang="en-US" sz="1400" b="1" dirty="0" err="1" smtClean="0">
                <a:solidFill>
                  <a:schemeClr val="bg1"/>
                </a:solidFill>
              </a:rPr>
              <a:t>viejo</a:t>
            </a:r>
            <a:r>
              <a:rPr lang="en-US" sz="1400" b="1" dirty="0" smtClean="0">
                <a:solidFill>
                  <a:schemeClr val="bg1"/>
                </a:solidFill>
              </a:rPr>
              <a:t> hombre!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Hazme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crecer</a:t>
            </a:r>
            <a:r>
              <a:rPr lang="en-US" sz="1400" b="1" dirty="0" smtClean="0">
                <a:solidFill>
                  <a:schemeClr val="bg1"/>
                </a:solidFill>
              </a:rPr>
              <a:t> en </a:t>
            </a:r>
            <a:r>
              <a:rPr lang="en-US" sz="1400" b="1" dirty="0" err="1" smtClean="0">
                <a:solidFill>
                  <a:schemeClr val="bg1"/>
                </a:solidFill>
              </a:rPr>
              <a:t>santidad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templanza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Fe y </a:t>
            </a:r>
            <a:r>
              <a:rPr lang="en-US" sz="1400" b="1" dirty="0" err="1" smtClean="0">
                <a:solidFill>
                  <a:schemeClr val="bg1"/>
                </a:solidFill>
              </a:rPr>
              <a:t>esperanza</a:t>
            </a:r>
            <a:r>
              <a:rPr lang="en-US" sz="1400" b="1" dirty="0" smtClean="0">
                <a:solidFill>
                  <a:schemeClr val="bg1"/>
                </a:solidFill>
              </a:rPr>
              <a:t>. Am</a:t>
            </a:r>
            <a:r>
              <a:rPr lang="es-ES" sz="1400" b="1" dirty="0" smtClean="0">
                <a:solidFill>
                  <a:schemeClr val="bg1"/>
                </a:solidFill>
              </a:rPr>
              <a:t>é</a:t>
            </a:r>
            <a:r>
              <a:rPr lang="en-US" sz="1400" b="1" dirty="0" smtClean="0">
                <a:solidFill>
                  <a:schemeClr val="bg1"/>
                </a:solidFill>
              </a:rPr>
              <a:t>n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277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Jesús, mi bien ¿qué crimen cometiste?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Jesús, mi bien ¿qué crimen cometiste? SPANISH</dc:title>
  <dc:creator>admin</dc:creator>
  <cp:lastModifiedBy>admin</cp:lastModifiedBy>
  <cp:revision>39</cp:revision>
  <dcterms:created xsi:type="dcterms:W3CDTF">2026-03-05T23:17:00Z</dcterms:created>
  <dcterms:modified xsi:type="dcterms:W3CDTF">2026-03-07T19:26:56Z</dcterms:modified>
</cp:coreProperties>
</file>