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7BD0-8FFB-4994-9A6E-C3A21273768B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D26C5-5F00-41DB-B60E-98A852101A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amado, dize o que fize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04800"/>
            <a:ext cx="7086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Jesus</a:t>
            </a:r>
            <a:r>
              <a:rPr lang="pt-BR" b="1" dirty="0" smtClean="0">
                <a:solidFill>
                  <a:schemeClr val="bg1"/>
                </a:solidFill>
              </a:rPr>
              <a:t> amado, dize o que </a:t>
            </a:r>
            <a:r>
              <a:rPr lang="pt-BR" b="1" dirty="0" smtClean="0">
                <a:solidFill>
                  <a:schemeClr val="bg1"/>
                </a:solidFill>
              </a:rPr>
              <a:t>fizeste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8077200" cy="36576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1. Jesus amado, dize o que fizeste,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qual é o crime atroz que cometeste?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Qual é a culpa? Por que vil pecado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és sentenciado?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/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2. Por que sofreste tantos dissabores?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Qual é a causa de tamanhas dores?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Tudo por mim, Senhor, tens suportado,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por meu pecado.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/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3. Oh! Que castigo mais maravilhoso: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por seu rebanho sofre O Deus bondoso!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Por minha culpa o meu pastor amado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é castigado.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/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4. Infindo amor, piedade portentosa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Levou-te à amarga via dolorosa.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Enquanto todo o mundo insano ria,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Jesus sofria!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/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5. Por isto agora, ó meu Jesus clemente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vou consagrar-me a ti inteiramente,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cumprido sempre a divinal vontade,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sem falsidade.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/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6. E quando,enfim, no doce lar paterno,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eu alcançar o prêmio sempiterno,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entoarei então com anjos santos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alegres cantos</a:t>
            </a:r>
            <a:r>
              <a:rPr lang="pt-BR" sz="1600" b="1" dirty="0" smtClean="0">
                <a:solidFill>
                  <a:schemeClr val="bg1"/>
                </a:solidFill>
              </a:rPr>
              <a:t>.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amado, dize o que fizeste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amado, dize o que fizeste</dc:title>
  <dc:creator>admin</dc:creator>
  <cp:lastModifiedBy>admin</cp:lastModifiedBy>
  <cp:revision>13</cp:revision>
  <dcterms:created xsi:type="dcterms:W3CDTF">2026-03-05T23:35:58Z</dcterms:created>
  <dcterms:modified xsi:type="dcterms:W3CDTF">2026-03-06T16:25:34Z</dcterms:modified>
</cp:coreProperties>
</file>