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5476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7853-36F7-4EC2-B8D9-A98188F78765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B3AF-7871-434E-B662-9D35DBC97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7853-36F7-4EC2-B8D9-A98188F78765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B3AF-7871-434E-B662-9D35DBC97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7853-36F7-4EC2-B8D9-A98188F78765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B3AF-7871-434E-B662-9D35DBC97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7853-36F7-4EC2-B8D9-A98188F78765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B3AF-7871-434E-B662-9D35DBC97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7853-36F7-4EC2-B8D9-A98188F78765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B3AF-7871-434E-B662-9D35DBC97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7853-36F7-4EC2-B8D9-A98188F78765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B3AF-7871-434E-B662-9D35DBC97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7853-36F7-4EC2-B8D9-A98188F78765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B3AF-7871-434E-B662-9D35DBC97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7853-36F7-4EC2-B8D9-A98188F78765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B3AF-7871-434E-B662-9D35DBC97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7853-36F7-4EC2-B8D9-A98188F78765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B3AF-7871-434E-B662-9D35DBC97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7853-36F7-4EC2-B8D9-A98188F78765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B3AF-7871-434E-B662-9D35DBC97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7853-36F7-4EC2-B8D9-A98188F78765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B3AF-7871-434E-B662-9D35DBC97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A7853-36F7-4EC2-B8D9-A98188F78765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AB3AF-7871-434E-B662-9D35DBC977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h, holy Jesus, how hast Thou offended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zliebster Jesu was hast du verbro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chemeClr val="bg1"/>
                </a:solidFill>
              </a:rPr>
              <a:t>Herzliebster Jesu, was hast du verbrochen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720" y="838200"/>
            <a:ext cx="9829800" cy="60198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de-DE" sz="1500" b="1" dirty="0" smtClean="0">
                <a:solidFill>
                  <a:schemeClr val="bg1"/>
                </a:solidFill>
              </a:rPr>
              <a:t>Herzliebster </a:t>
            </a:r>
            <a:r>
              <a:rPr lang="de-DE" sz="1500" b="1" dirty="0" smtClean="0">
                <a:solidFill>
                  <a:schemeClr val="bg1"/>
                </a:solidFill>
              </a:rPr>
              <a:t>Jesu, was hast du verbrochen,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daß man ein solch scharf Urteil hat gesprochen?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Was ist die Schuld, in was für Missetaten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bist du geraten?</a:t>
            </a:r>
          </a:p>
          <a:p>
            <a:endParaRPr lang="de-DE" sz="1500" b="1" dirty="0" smtClean="0">
              <a:solidFill>
                <a:schemeClr val="bg1"/>
              </a:solidFill>
            </a:endParaRPr>
          </a:p>
          <a:p>
            <a:r>
              <a:rPr lang="de-DE" sz="1500" b="1" dirty="0" smtClean="0">
                <a:solidFill>
                  <a:schemeClr val="bg1"/>
                </a:solidFill>
              </a:rPr>
              <a:t>Du </a:t>
            </a:r>
            <a:r>
              <a:rPr lang="de-DE" sz="1500" b="1" dirty="0" smtClean="0">
                <a:solidFill>
                  <a:schemeClr val="bg1"/>
                </a:solidFill>
              </a:rPr>
              <a:t>wirst gegeißelt und mit Dorn gekrönet,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ins Angesicht geschlagen und verhöhnet,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du wirst mit Essig und mit Gall getränket,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ans Kreuz gehenket.</a:t>
            </a:r>
          </a:p>
          <a:p>
            <a:endParaRPr lang="de-DE" sz="1500" b="1" dirty="0" smtClean="0">
              <a:solidFill>
                <a:schemeClr val="bg1"/>
              </a:solidFill>
            </a:endParaRPr>
          </a:p>
          <a:p>
            <a:r>
              <a:rPr lang="de-DE" sz="1500" b="1" dirty="0" smtClean="0">
                <a:solidFill>
                  <a:schemeClr val="bg1"/>
                </a:solidFill>
              </a:rPr>
              <a:t>Was </a:t>
            </a:r>
            <a:r>
              <a:rPr lang="de-DE" sz="1500" b="1" dirty="0" smtClean="0">
                <a:solidFill>
                  <a:schemeClr val="bg1"/>
                </a:solidFill>
              </a:rPr>
              <a:t>ist doch wohl die Ursach solcher Plagen?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Ach, meine Sünden haben dich geschlagen;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ich, mein Herr Jesu, hab dies verschuldet,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was du erduldet.</a:t>
            </a:r>
          </a:p>
          <a:p>
            <a:endParaRPr lang="de-DE" sz="1500" b="1" dirty="0" smtClean="0">
              <a:solidFill>
                <a:schemeClr val="bg1"/>
              </a:solidFill>
            </a:endParaRPr>
          </a:p>
          <a:p>
            <a:r>
              <a:rPr lang="de-DE" sz="1500" b="1" dirty="0" smtClean="0">
                <a:solidFill>
                  <a:schemeClr val="bg1"/>
                </a:solidFill>
              </a:rPr>
              <a:t>Wie </a:t>
            </a:r>
            <a:r>
              <a:rPr lang="de-DE" sz="1500" b="1" dirty="0" smtClean="0">
                <a:solidFill>
                  <a:schemeClr val="bg1"/>
                </a:solidFill>
              </a:rPr>
              <a:t>wunderbarlich ist doch diese Strafe!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Der gute Hirte leidet für die Schafe,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die Schuld bezahlt der Herre, der Gerechte,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für seine Knechte.</a:t>
            </a:r>
          </a:p>
          <a:p>
            <a:endParaRPr lang="de-DE" sz="1500" b="1" dirty="0" smtClean="0">
              <a:solidFill>
                <a:schemeClr val="bg1"/>
              </a:solidFill>
            </a:endParaRPr>
          </a:p>
          <a:p>
            <a:r>
              <a:rPr lang="de-DE" sz="1500" b="1" dirty="0" smtClean="0">
                <a:solidFill>
                  <a:schemeClr val="bg1"/>
                </a:solidFill>
              </a:rPr>
              <a:t>O </a:t>
            </a:r>
            <a:r>
              <a:rPr lang="de-DE" sz="1500" b="1" dirty="0" smtClean="0">
                <a:solidFill>
                  <a:schemeClr val="bg1"/>
                </a:solidFill>
              </a:rPr>
              <a:t>große Lieb, o Lieb ohn alle Maße,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die dich gebracht auf diese Marterstraße!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Ich lebte mit der Welt in Lust und Freuden,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und du mußt leiden.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Ach </a:t>
            </a:r>
            <a:r>
              <a:rPr lang="de-DE" sz="1500" b="1" dirty="0" smtClean="0">
                <a:solidFill>
                  <a:schemeClr val="bg1"/>
                </a:solidFill>
              </a:rPr>
              <a:t>großer König, groß zu allen Zeiten,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wie kann ich g'nugsam solche Treu ausbreiten?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Keins Menschen Herz vermag es auszudenken,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was dir zu schenken.</a:t>
            </a:r>
          </a:p>
          <a:p>
            <a:endParaRPr lang="de-DE" sz="1500" b="1" dirty="0" smtClean="0">
              <a:solidFill>
                <a:schemeClr val="bg1"/>
              </a:solidFill>
            </a:endParaRPr>
          </a:p>
          <a:p>
            <a:r>
              <a:rPr lang="de-DE" sz="1500" b="1" dirty="0" smtClean="0">
                <a:solidFill>
                  <a:schemeClr val="bg1"/>
                </a:solidFill>
              </a:rPr>
              <a:t>Ich </a:t>
            </a:r>
            <a:r>
              <a:rPr lang="de-DE" sz="1500" b="1" dirty="0" smtClean="0">
                <a:solidFill>
                  <a:schemeClr val="bg1"/>
                </a:solidFill>
              </a:rPr>
              <a:t>werde dir zu Ehren Alles wagen,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kein Kreuz nicht achten, keine Schmach und Plagen,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nichts von Verfolgung, nichts von Todesschmerzen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nehmen zu Herzen.</a:t>
            </a:r>
          </a:p>
          <a:p>
            <a:endParaRPr lang="de-DE" sz="1500" b="1" dirty="0" smtClean="0">
              <a:solidFill>
                <a:schemeClr val="bg1"/>
              </a:solidFill>
            </a:endParaRPr>
          </a:p>
          <a:p>
            <a:r>
              <a:rPr lang="de-DE" sz="1500" b="1" dirty="0" smtClean="0">
                <a:solidFill>
                  <a:schemeClr val="bg1"/>
                </a:solidFill>
              </a:rPr>
              <a:t>Weil's </a:t>
            </a:r>
            <a:r>
              <a:rPr lang="de-DE" sz="1500" b="1" dirty="0" smtClean="0">
                <a:solidFill>
                  <a:schemeClr val="bg1"/>
                </a:solidFill>
              </a:rPr>
              <a:t>aber nicht besteht in eignen Kräften,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fest die Begierden an das Kreuz zu heften,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so gib mir deinen Geist der mich regiere,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zum Guten führe.</a:t>
            </a:r>
          </a:p>
          <a:p>
            <a:endParaRPr lang="de-DE" sz="1500" b="1" dirty="0" smtClean="0">
              <a:solidFill>
                <a:schemeClr val="bg1"/>
              </a:solidFill>
            </a:endParaRPr>
          </a:p>
          <a:p>
            <a:r>
              <a:rPr lang="de-DE" sz="1500" b="1" dirty="0" smtClean="0">
                <a:solidFill>
                  <a:schemeClr val="bg1"/>
                </a:solidFill>
              </a:rPr>
              <a:t>Wann</a:t>
            </a:r>
            <a:r>
              <a:rPr lang="de-DE" sz="1500" b="1" dirty="0" smtClean="0">
                <a:solidFill>
                  <a:schemeClr val="bg1"/>
                </a:solidFill>
              </a:rPr>
              <a:t>, o Herre Jesu, dort vor deinem Throne,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wird stehn auf meinen Haupt die Ehrenkrone,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da will ich dir, wenn alles wird wohl klingen,</a:t>
            </a:r>
          </a:p>
          <a:p>
            <a:r>
              <a:rPr lang="de-DE" sz="1500" b="1" dirty="0" smtClean="0">
                <a:solidFill>
                  <a:schemeClr val="bg1"/>
                </a:solidFill>
              </a:rPr>
              <a:t>Lob und Dank singen</a:t>
            </a:r>
            <a:r>
              <a:rPr lang="de-DE" sz="1500" b="1" dirty="0" smtClean="0">
                <a:solidFill>
                  <a:schemeClr val="bg1"/>
                </a:solidFill>
              </a:rPr>
              <a:t>.</a:t>
            </a:r>
            <a:endParaRPr lang="de-DE" sz="15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278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Herzliebster Jesu, was hast du verbrochen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Herzliebster Jesu, was hast du verbrochen GERMAN</dc:title>
  <dc:creator>admin</dc:creator>
  <cp:lastModifiedBy>admin</cp:lastModifiedBy>
  <cp:revision>13</cp:revision>
  <dcterms:created xsi:type="dcterms:W3CDTF">2026-03-03T18:49:26Z</dcterms:created>
  <dcterms:modified xsi:type="dcterms:W3CDTF">2026-03-05T17:14:48Z</dcterms:modified>
</cp:coreProperties>
</file>