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C5EE-381F-4EBE-90D4-AD72FD45EBD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0C5EE-381F-4EBE-90D4-AD72FD45EBDE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4C113-1995-458A-B3A7-665FCA0DFF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to Dark Gethseman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noche en Getseman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102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 </a:t>
            </a:r>
            <a:r>
              <a:rPr lang="en-US" b="1" dirty="0" err="1"/>
              <a:t>noche</a:t>
            </a:r>
            <a:r>
              <a:rPr lang="en-US" b="1" dirty="0"/>
              <a:t> en </a:t>
            </a:r>
            <a:r>
              <a:rPr lang="en-US" b="1" dirty="0" err="1" smtClean="0"/>
              <a:t>Getsemaní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5486400" cy="3810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De </a:t>
            </a:r>
            <a:r>
              <a:rPr lang="en-US" sz="1800" b="1" dirty="0" err="1" smtClean="0">
                <a:solidFill>
                  <a:schemeClr val="tx1"/>
                </a:solidFill>
              </a:rPr>
              <a:t>noche</a:t>
            </a:r>
            <a:r>
              <a:rPr lang="en-US" sz="1800" b="1" dirty="0" smtClean="0">
                <a:solidFill>
                  <a:schemeClr val="tx1"/>
                </a:solidFill>
              </a:rPr>
              <a:t> en </a:t>
            </a:r>
            <a:r>
              <a:rPr lang="en-US" sz="1800" b="1" dirty="0" err="1" smtClean="0">
                <a:solidFill>
                  <a:schemeClr val="tx1"/>
                </a:solidFill>
              </a:rPr>
              <a:t>Getsemaní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ronda</a:t>
            </a:r>
            <a:r>
              <a:rPr lang="en-US" sz="1800" b="1" dirty="0" smtClean="0">
                <a:solidFill>
                  <a:schemeClr val="tx1"/>
                </a:solidFill>
              </a:rPr>
              <a:t> el </a:t>
            </a:r>
            <a:r>
              <a:rPr lang="en-US" sz="1800" b="1" dirty="0" err="1" smtClean="0">
                <a:solidFill>
                  <a:schemeClr val="tx1"/>
                </a:solidFill>
              </a:rPr>
              <a:t>tentador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sutil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Lucha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nuestro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Redentor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hora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dolar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Que</a:t>
            </a:r>
            <a:r>
              <a:rPr lang="en-US" sz="1800" b="1" dirty="0" smtClean="0">
                <a:solidFill>
                  <a:schemeClr val="tx1"/>
                </a:solidFill>
              </a:rPr>
              <a:t> no </a:t>
            </a:r>
            <a:r>
              <a:rPr lang="en-US" sz="1800" b="1" dirty="0" err="1" smtClean="0">
                <a:solidFill>
                  <a:schemeClr val="tx1"/>
                </a:solidFill>
              </a:rPr>
              <a:t>sufra</a:t>
            </a:r>
            <a:r>
              <a:rPr lang="en-US" sz="1800" b="1" dirty="0" smtClean="0">
                <a:solidFill>
                  <a:schemeClr val="tx1"/>
                </a:solidFill>
              </a:rPr>
              <a:t> en </a:t>
            </a:r>
            <a:r>
              <a:rPr lang="en-US" sz="1800" b="1" dirty="0" err="1" smtClean="0">
                <a:solidFill>
                  <a:schemeClr val="tx1"/>
                </a:solidFill>
              </a:rPr>
              <a:t>soledad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aprended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él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orar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Frente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humano</a:t>
            </a:r>
            <a:r>
              <a:rPr lang="en-US" sz="1800" b="1" dirty="0" smtClean="0">
                <a:solidFill>
                  <a:schemeClr val="tx1"/>
                </a:solidFill>
              </a:rPr>
              <a:t> tribunal, ¿de </a:t>
            </a:r>
            <a:r>
              <a:rPr lang="en-US" sz="1800" b="1" dirty="0" err="1" smtClean="0">
                <a:solidFill>
                  <a:schemeClr val="tx1"/>
                </a:solidFill>
              </a:rPr>
              <a:t>qué</a:t>
            </a:r>
            <a:r>
              <a:rPr lang="en-US" sz="1800" b="1" dirty="0" smtClean="0">
                <a:solidFill>
                  <a:schemeClr val="tx1"/>
                </a:solidFill>
              </a:rPr>
              <a:t> mal lo </a:t>
            </a:r>
            <a:r>
              <a:rPr lang="en-US" sz="1800" b="1" dirty="0" err="1" smtClean="0">
                <a:solidFill>
                  <a:schemeClr val="tx1"/>
                </a:solidFill>
              </a:rPr>
              <a:t>acusárn</a:t>
            </a:r>
            <a:r>
              <a:rPr lang="en-US" sz="18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Oh, </a:t>
            </a:r>
            <a:r>
              <a:rPr lang="en-US" sz="1800" b="1" dirty="0" err="1" smtClean="0">
                <a:solidFill>
                  <a:schemeClr val="tx1"/>
                </a:solidFill>
              </a:rPr>
              <a:t>qué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amarga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hiel</a:t>
            </a:r>
            <a:r>
              <a:rPr lang="en-US" sz="1800" b="1" dirty="0" smtClean="0">
                <a:solidFill>
                  <a:schemeClr val="tx1"/>
                </a:solidFill>
              </a:rPr>
              <a:t>; ¿</a:t>
            </a:r>
            <a:r>
              <a:rPr lang="en-US" sz="1800" b="1" dirty="0" err="1" smtClean="0">
                <a:solidFill>
                  <a:schemeClr val="tx1"/>
                </a:solidFill>
              </a:rPr>
              <a:t>cuánto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debe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padecar</a:t>
            </a:r>
            <a:r>
              <a:rPr lang="en-US" sz="18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Carga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cruz</a:t>
            </a:r>
            <a:r>
              <a:rPr lang="en-US" sz="1800" b="1" dirty="0" smtClean="0">
                <a:solidFill>
                  <a:schemeClr val="tx1"/>
                </a:solidFill>
              </a:rPr>
              <a:t> sin </a:t>
            </a:r>
            <a:r>
              <a:rPr lang="en-US" sz="1800" b="1" dirty="0" err="1" smtClean="0">
                <a:solidFill>
                  <a:schemeClr val="tx1"/>
                </a:solidFill>
              </a:rPr>
              <a:t>temor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aprended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su</a:t>
            </a:r>
            <a:r>
              <a:rPr lang="en-US" sz="1800" b="1" dirty="0" smtClean="0">
                <a:solidFill>
                  <a:schemeClr val="tx1"/>
                </a:solidFill>
              </a:rPr>
              <a:t> valor.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El </a:t>
            </a:r>
            <a:r>
              <a:rPr lang="en-US" sz="1800" b="1" dirty="0" err="1" smtClean="0">
                <a:solidFill>
                  <a:schemeClr val="tx1"/>
                </a:solidFill>
              </a:rPr>
              <a:t>Calvario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sube</a:t>
            </a:r>
            <a:r>
              <a:rPr lang="en-US" sz="1800" b="1" dirty="0" smtClean="0">
                <a:solidFill>
                  <a:schemeClr val="tx1"/>
                </a:solidFill>
              </a:rPr>
              <a:t> a pie; </a:t>
            </a:r>
            <a:r>
              <a:rPr lang="en-US" sz="1800" b="1" dirty="0" err="1" smtClean="0">
                <a:solidFill>
                  <a:schemeClr val="tx1"/>
                </a:solidFill>
              </a:rPr>
              <a:t>adorémosle</a:t>
            </a:r>
            <a:r>
              <a:rPr lang="en-US" sz="1800" b="1" dirty="0" smtClean="0">
                <a:solidFill>
                  <a:schemeClr val="tx1"/>
                </a:solidFill>
              </a:rPr>
              <a:t> con </a:t>
            </a:r>
            <a:r>
              <a:rPr lang="en-US" sz="1800" b="1" dirty="0" err="1" smtClean="0">
                <a:solidFill>
                  <a:schemeClr val="tx1"/>
                </a:solidFill>
              </a:rPr>
              <a:t>fe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El </a:t>
            </a:r>
            <a:r>
              <a:rPr lang="en-US" sz="1800" b="1" dirty="0" err="1" smtClean="0">
                <a:solidFill>
                  <a:schemeClr val="tx1"/>
                </a:solidFill>
              </a:rPr>
              <a:t>milagro</a:t>
            </a:r>
            <a:r>
              <a:rPr lang="en-US" sz="1800" b="1" dirty="0" smtClean="0">
                <a:solidFill>
                  <a:schemeClr val="tx1"/>
                </a:solidFill>
              </a:rPr>
              <a:t> al fin </a:t>
            </a:r>
            <a:r>
              <a:rPr lang="en-US" sz="1800" b="1" dirty="0" err="1" smtClean="0">
                <a:solidFill>
                  <a:schemeClr val="tx1"/>
                </a:solidFill>
              </a:rPr>
              <a:t>llegó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  <a:r>
              <a:rPr lang="en-US" sz="1800" b="1" dirty="0" smtClean="0">
                <a:solidFill>
                  <a:schemeClr val="tx1"/>
                </a:solidFill>
              </a:rPr>
              <a:t>Dios </a:t>
            </a:r>
            <a:r>
              <a:rPr lang="en-US" sz="1800" b="1" dirty="0" err="1" smtClean="0">
                <a:solidFill>
                  <a:schemeClr val="tx1"/>
                </a:solidFill>
              </a:rPr>
              <a:t>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vida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entregó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Llora</a:t>
            </a:r>
            <a:r>
              <a:rPr lang="en-US" sz="1800" b="1" dirty="0" smtClean="0">
                <a:solidFill>
                  <a:schemeClr val="tx1"/>
                </a:solidFill>
              </a:rPr>
              <a:t> Cristo: “</a:t>
            </a:r>
            <a:r>
              <a:rPr lang="en-US" sz="1800" b="1" dirty="0" err="1" smtClean="0">
                <a:solidFill>
                  <a:schemeClr val="tx1"/>
                </a:solidFill>
              </a:rPr>
              <a:t>es</a:t>
            </a:r>
            <a:r>
              <a:rPr lang="en-US" sz="1800" b="1" dirty="0" smtClean="0">
                <a:solidFill>
                  <a:schemeClr val="tx1"/>
                </a:solidFill>
              </a:rPr>
              <a:t> el fin”; </a:t>
            </a:r>
            <a:r>
              <a:rPr lang="en-US" sz="1800" b="1" dirty="0" err="1" smtClean="0">
                <a:solidFill>
                  <a:schemeClr val="tx1"/>
                </a:solidFill>
              </a:rPr>
              <a:t>aprended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él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morir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En </a:t>
            </a:r>
            <a:r>
              <a:rPr lang="en-US" sz="1800" b="1" dirty="0" err="1" smtClean="0">
                <a:solidFill>
                  <a:schemeClr val="tx1"/>
                </a:solidFill>
              </a:rPr>
              <a:t>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tumba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no </a:t>
            </a:r>
            <a:r>
              <a:rPr lang="en-US" sz="1800" b="1" dirty="0" err="1" smtClean="0">
                <a:solidFill>
                  <a:schemeClr val="tx1"/>
                </a:solidFill>
              </a:rPr>
              <a:t>está</a:t>
            </a:r>
            <a:r>
              <a:rPr lang="en-US" sz="1800" b="1" dirty="0" smtClean="0">
                <a:solidFill>
                  <a:schemeClr val="tx1"/>
                </a:solidFill>
              </a:rPr>
              <a:t>, de </a:t>
            </a:r>
            <a:r>
              <a:rPr lang="en-US" sz="1800" b="1" dirty="0" err="1" smtClean="0">
                <a:solidFill>
                  <a:schemeClr val="tx1"/>
                </a:solidFill>
              </a:rPr>
              <a:t>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cuerpo</a:t>
            </a:r>
            <a:r>
              <a:rPr lang="en-US" sz="1800" b="1" dirty="0" smtClean="0">
                <a:solidFill>
                  <a:schemeClr val="tx1"/>
                </a:solidFill>
              </a:rPr>
              <a:t> no hay </a:t>
            </a:r>
            <a:r>
              <a:rPr lang="en-US" sz="1800" b="1" dirty="0" err="1" smtClean="0">
                <a:solidFill>
                  <a:schemeClr val="tx1"/>
                </a:solidFill>
              </a:rPr>
              <a:t>señal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Hay </a:t>
            </a:r>
            <a:r>
              <a:rPr lang="en-US" sz="1800" b="1" dirty="0" err="1" smtClean="0">
                <a:solidFill>
                  <a:schemeClr val="tx1"/>
                </a:solidFill>
              </a:rPr>
              <a:t>triteza</a:t>
            </a:r>
            <a:r>
              <a:rPr lang="en-US" sz="1800" b="1" dirty="0" smtClean="0">
                <a:solidFill>
                  <a:schemeClr val="tx1"/>
                </a:solidFill>
              </a:rPr>
              <a:t>, hay </a:t>
            </a:r>
            <a:r>
              <a:rPr lang="en-US" sz="1800" b="1" dirty="0" err="1" smtClean="0">
                <a:solidFill>
                  <a:schemeClr val="tx1"/>
                </a:solidFill>
              </a:rPr>
              <a:t>confusión</a:t>
            </a:r>
            <a:r>
              <a:rPr lang="en-US" sz="1800" b="1" dirty="0" smtClean="0">
                <a:solidFill>
                  <a:schemeClr val="tx1"/>
                </a:solidFill>
              </a:rPr>
              <a:t>, ¿</a:t>
            </a:r>
            <a:r>
              <a:rPr lang="en-US" sz="1800" b="1" dirty="0" err="1" smtClean="0">
                <a:solidFill>
                  <a:schemeClr val="tx1"/>
                </a:solidFill>
              </a:rPr>
              <a:t>quién</a:t>
            </a:r>
            <a:r>
              <a:rPr lang="en-US" sz="1800" b="1" dirty="0" smtClean="0">
                <a:solidFill>
                  <a:schemeClr val="tx1"/>
                </a:solidFill>
              </a:rPr>
              <a:t> ha </a:t>
            </a:r>
            <a:r>
              <a:rPr lang="en-US" sz="1800" b="1" dirty="0" err="1" smtClean="0">
                <a:solidFill>
                  <a:schemeClr val="tx1"/>
                </a:solidFill>
              </a:rPr>
              <a:t>visto</a:t>
            </a:r>
            <a:r>
              <a:rPr lang="en-US" sz="1800" b="1" dirty="0" smtClean="0">
                <a:solidFill>
                  <a:schemeClr val="tx1"/>
                </a:solidFill>
              </a:rPr>
              <a:t> al </a:t>
            </a:r>
            <a:r>
              <a:rPr lang="en-US" sz="1800" b="1" dirty="0" err="1" smtClean="0">
                <a:solidFill>
                  <a:schemeClr val="tx1"/>
                </a:solidFill>
              </a:rPr>
              <a:t>Señor</a:t>
            </a:r>
            <a:r>
              <a:rPr lang="en-US" sz="18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Cristo </a:t>
            </a:r>
            <a:r>
              <a:rPr lang="en-US" sz="1800" b="1" dirty="0" err="1" smtClean="0">
                <a:solidFill>
                  <a:schemeClr val="tx1"/>
                </a:solidFill>
              </a:rPr>
              <a:t>libre</a:t>
            </a:r>
            <a:r>
              <a:rPr lang="en-US" sz="1800" b="1" dirty="0" smtClean="0">
                <a:solidFill>
                  <a:schemeClr val="tx1"/>
                </a:solidFill>
              </a:rPr>
              <a:t>, vivo </a:t>
            </a:r>
            <a:r>
              <a:rPr lang="en-US" sz="1800" b="1" dirty="0" err="1" smtClean="0">
                <a:solidFill>
                  <a:schemeClr val="tx1"/>
                </a:solidFill>
              </a:rPr>
              <a:t>está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aprended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resucitad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</TotalTime>
  <Words>138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 noche en Getsemaní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 noche en Getsemaní spanish </dc:title>
  <dc:creator>admin</dc:creator>
  <cp:lastModifiedBy>admin</cp:lastModifiedBy>
  <cp:revision>21</cp:revision>
  <dcterms:created xsi:type="dcterms:W3CDTF">2026-02-26T16:55:44Z</dcterms:created>
  <dcterms:modified xsi:type="dcterms:W3CDTF">2026-03-03T23:31:14Z</dcterms:modified>
</cp:coreProperties>
</file>