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29C3E-74CC-450F-AC57-4E2A43B141AA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0C3D8-53A0-4AD6-B751-A9A8E1D70E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ldren of the Heavenly 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6127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Children of the Heavenly Father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685800"/>
            <a:ext cx="4191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Children </a:t>
            </a:r>
            <a:r>
              <a:rPr lang="en-US" sz="2000" b="1" dirty="0" smtClean="0"/>
              <a:t>of the </a:t>
            </a:r>
            <a:r>
              <a:rPr lang="en-US" sz="2000" b="1" dirty="0" smtClean="0"/>
              <a:t>heavenly </a:t>
            </a:r>
            <a:r>
              <a:rPr lang="en-US" sz="2000" b="1" dirty="0" smtClean="0"/>
              <a:t>Father,</a:t>
            </a:r>
          </a:p>
          <a:p>
            <a:r>
              <a:rPr lang="en-US" sz="2000" b="1" dirty="0" smtClean="0"/>
              <a:t>Safely in His</a:t>
            </a:r>
            <a:r>
              <a:rPr lang="en-US" sz="2000" b="1" dirty="0" smtClean="0"/>
              <a:t> </a:t>
            </a:r>
            <a:r>
              <a:rPr lang="en-US" sz="2000" b="1" dirty="0" smtClean="0"/>
              <a:t>bosom gather;</a:t>
            </a:r>
          </a:p>
          <a:p>
            <a:r>
              <a:rPr lang="en-US" sz="2000" b="1" dirty="0" smtClean="0"/>
              <a:t>Nesting bird nor star in Heaven</a:t>
            </a:r>
          </a:p>
          <a:p>
            <a:r>
              <a:rPr lang="en-US" sz="2000" b="1" dirty="0" smtClean="0"/>
              <a:t>Such a refuge </a:t>
            </a:r>
            <a:r>
              <a:rPr lang="en-US" sz="2000" b="1" dirty="0" smtClean="0"/>
              <a:t>ever </a:t>
            </a:r>
            <a:r>
              <a:rPr lang="en-US" sz="2000" b="1" dirty="0" smtClean="0"/>
              <a:t>was given.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God His own doth tend and nourish;</a:t>
            </a:r>
          </a:p>
          <a:p>
            <a:r>
              <a:rPr lang="en-US" sz="2000" b="1" dirty="0" smtClean="0"/>
              <a:t>In His holy courts they flourish;</a:t>
            </a:r>
          </a:p>
          <a:p>
            <a:r>
              <a:rPr lang="en-US" sz="2000" b="1" dirty="0" smtClean="0"/>
              <a:t>From all evil things He spares them;</a:t>
            </a:r>
          </a:p>
          <a:p>
            <a:r>
              <a:rPr lang="en-US" sz="2000" b="1" dirty="0" smtClean="0"/>
              <a:t>In His mighty arms He bears them.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Praise </a:t>
            </a:r>
            <a:r>
              <a:rPr lang="en-US" sz="2000" b="1" dirty="0" smtClean="0"/>
              <a:t>the Lord in joyful numbers:</a:t>
            </a:r>
          </a:p>
          <a:p>
            <a:r>
              <a:rPr lang="en-US" sz="2000" b="1" dirty="0" smtClean="0"/>
              <a:t>Your Protector never slumbers;</a:t>
            </a:r>
          </a:p>
          <a:p>
            <a:r>
              <a:rPr lang="en-US" sz="2000" b="1" dirty="0" smtClean="0"/>
              <a:t>At the will of your Defender</a:t>
            </a:r>
          </a:p>
          <a:p>
            <a:r>
              <a:rPr lang="en-US" sz="2000" b="1" dirty="0" smtClean="0"/>
              <a:t>Every foeman must surrender.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Though He </a:t>
            </a:r>
            <a:r>
              <a:rPr lang="en-US" sz="2000" b="1" dirty="0" err="1" smtClean="0"/>
              <a:t>giveth</a:t>
            </a:r>
            <a:r>
              <a:rPr lang="en-US" sz="2000" b="1" dirty="0" smtClean="0"/>
              <a:t> or He </a:t>
            </a:r>
            <a:r>
              <a:rPr lang="en-US" sz="2000" b="1" dirty="0" err="1" smtClean="0"/>
              <a:t>taketh</a:t>
            </a:r>
            <a:r>
              <a:rPr lang="en-US" sz="2000" b="1" dirty="0" smtClean="0"/>
              <a:t>,</a:t>
            </a:r>
          </a:p>
          <a:p>
            <a:r>
              <a:rPr lang="en-US" sz="2000" b="1" dirty="0" smtClean="0"/>
              <a:t>God His children ne’er </a:t>
            </a:r>
            <a:r>
              <a:rPr lang="en-US" sz="2000" b="1" dirty="0" err="1" smtClean="0"/>
              <a:t>forsaketh</a:t>
            </a:r>
            <a:r>
              <a:rPr lang="en-US" sz="2000" b="1" dirty="0" smtClean="0"/>
              <a:t>;</a:t>
            </a:r>
          </a:p>
          <a:p>
            <a:r>
              <a:rPr lang="en-US" sz="2000" b="1" dirty="0" smtClean="0"/>
              <a:t>His the loving purpose solely</a:t>
            </a:r>
          </a:p>
          <a:p>
            <a:r>
              <a:rPr lang="en-US" sz="2000" b="1" dirty="0" smtClean="0"/>
              <a:t>To preserve them pure and holy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109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Children of the Heavenly Father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of the Heavenly Father</dc:title>
  <dc:creator>admin</dc:creator>
  <cp:lastModifiedBy>admin</cp:lastModifiedBy>
  <cp:revision>22</cp:revision>
  <dcterms:created xsi:type="dcterms:W3CDTF">2026-03-10T21:48:47Z</dcterms:created>
  <dcterms:modified xsi:type="dcterms:W3CDTF">2026-03-11T20:37:44Z</dcterms:modified>
</cp:coreProperties>
</file>