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4EB84-510B-494C-B1E9-416A1DD2E64E}" type="datetimeFigureOut">
              <a:rPr lang="en-US" smtClean="0"/>
              <a:pPr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BFE60-8CB8-4936-B4A8-1AC1F2E93F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bejd, til natten ko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58674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Arbejd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til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natten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kommer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1371601"/>
            <a:ext cx="9067800" cy="507831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da-DK" b="1" dirty="0" smtClean="0">
                <a:solidFill>
                  <a:schemeClr val="bg1"/>
                </a:solidFill>
              </a:rPr>
              <a:t>1. Arbejd, til natten kommer;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kaldet, du fik, er stort.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Han, som sit værk begyndte,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vil og se det gjort.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Tidligt i livets morgen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sendte han nåde-bud: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pagten, i dåben stiftet,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vier dit liv til Gud.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 	 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2. Arbejd, til natten kommer: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barndommens lyse år,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ungdommens drømmefyldte,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kæmpende, rige vår,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manddommens modne sommer,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aldrens og høstens tid;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gå dog, mens lyset skinner,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fyld hver stund med flid.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 	 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3. Arbejd, til natten kommer;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bliv i Guds gerning ved;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går du med bøn i kaldet,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går din Herre med.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Arbejd med frygt og bæven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ydmygt på frelsens værk;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Gud er dog den, som giver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viljen og gør stærk.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 	 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4. Arbejd, thi natten kommer;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snart synker sol i hav.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Hvad har du gjort for Herren,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som for dig sig gav?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Arbejd, til aftenstjernen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gylden og blank står tændt,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melder, at nu kom natten,</a:t>
            </a:r>
          </a:p>
          <a:p>
            <a:r>
              <a:rPr lang="da-DK" b="1" dirty="0" smtClean="0">
                <a:solidFill>
                  <a:schemeClr val="bg1"/>
                </a:solidFill>
              </a:rPr>
              <a:t>nu er værket endt.</a:t>
            </a:r>
          </a:p>
          <a:p>
            <a:endParaRPr lang="da-DK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55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Arbejd, til natten kommer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Arbejd, til natten kommer danish</dc:title>
  <dc:creator>admin</dc:creator>
  <cp:lastModifiedBy>admin</cp:lastModifiedBy>
  <cp:revision>16</cp:revision>
  <dcterms:created xsi:type="dcterms:W3CDTF">2026-03-09T15:40:53Z</dcterms:created>
  <dcterms:modified xsi:type="dcterms:W3CDTF">2026-03-09T20:20:38Z</dcterms:modified>
</cp:coreProperties>
</file>