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3348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A9C5-65B9-4AEE-B0B5-BDC1BF991081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E7B2-3FD1-44E3-B2F3-835D90BBE4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beid, for natten ko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762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Arbeid</a:t>
            </a:r>
            <a:r>
              <a:rPr lang="en-US" b="1" dirty="0">
                <a:solidFill>
                  <a:schemeClr val="bg1"/>
                </a:solidFill>
              </a:rPr>
              <a:t>, for </a:t>
            </a:r>
            <a:r>
              <a:rPr lang="en-US" b="1" dirty="0" err="1">
                <a:solidFill>
                  <a:schemeClr val="bg1"/>
                </a:solidFill>
              </a:rPr>
              <a:t>natten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kommer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5334000" cy="4724400"/>
          </a:xfrm>
        </p:spPr>
        <p:txBody>
          <a:bodyPr numCol="1">
            <a:noAutofit/>
          </a:bodyPr>
          <a:lstStyle/>
          <a:p>
            <a:pPr marL="342900" indent="-342900" algn="l"/>
            <a:r>
              <a:rPr lang="nb-NO" sz="1800" b="1" dirty="0" smtClean="0">
                <a:solidFill>
                  <a:schemeClr val="bg1"/>
                </a:solidFill>
              </a:rPr>
              <a:t>1. Arbeid før natten kommer, da er ei lenger tid.</a:t>
            </a:r>
          </a:p>
          <a:p>
            <a:pPr marL="342900" indent="-342900" algn="l"/>
            <a:r>
              <a:rPr lang="nb-NO" sz="1800" b="1" dirty="0" smtClean="0">
                <a:solidFill>
                  <a:schemeClr val="bg1"/>
                </a:solidFill>
              </a:rPr>
              <a:t> Virk i den årle morgen, Og bruk så all din flid.</a:t>
            </a:r>
          </a:p>
          <a:p>
            <a:pPr marL="342900" indent="-342900" algn="l"/>
            <a:r>
              <a:rPr lang="nb-NO" sz="1800" b="1" dirty="0" smtClean="0">
                <a:solidFill>
                  <a:schemeClr val="bg1"/>
                </a:solidFill>
              </a:rPr>
              <a:t> Arbeid mens middagssolen opplyser klart din sti; </a:t>
            </a:r>
          </a:p>
          <a:p>
            <a:pPr marL="342900" indent="-342900" algn="l"/>
            <a:r>
              <a:rPr lang="nb-NO" sz="1800" b="1" dirty="0" smtClean="0">
                <a:solidFill>
                  <a:schemeClr val="bg1"/>
                </a:solidFill>
              </a:rPr>
              <a:t>Snart kommer mulm og mørke, Og da er alt forbi.</a:t>
            </a:r>
          </a:p>
          <a:p>
            <a:pPr algn="l"/>
            <a:endParaRPr lang="nb-NO" sz="18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2. Arbeid i livets morgen, mens du er ung og sterk; 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Bruk trolig tid og krefter uti din Herres verk. 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Høyt lyder Jesu opprop: «Ut i min vingård gå!» 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La derfor ingen ledig, Nu mer på torvet stå.</a:t>
            </a:r>
          </a:p>
          <a:p>
            <a:pPr algn="l"/>
            <a:endParaRPr lang="nb-NO" sz="18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3. Arbeid før natten kommer, bruk rett din nådetid; 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Når du har endt din vandring, er også endt din strid. 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Hist i Guds lyse himmel, hvor gleden evig er, 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Venter en salig hvile, Jesu stridsmenn her.</a:t>
            </a:r>
          </a:p>
          <a:p>
            <a:pPr algn="l"/>
            <a:endParaRPr lang="nb-NO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145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Arbeid, for natten kommer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Arbeid, for natten kommer norway</dc:title>
  <dc:creator>FRONT</dc:creator>
  <cp:lastModifiedBy>admin</cp:lastModifiedBy>
  <cp:revision>49</cp:revision>
  <dcterms:created xsi:type="dcterms:W3CDTF">2024-09-22T00:48:51Z</dcterms:created>
  <dcterms:modified xsi:type="dcterms:W3CDTF">2026-03-10T20:27:10Z</dcterms:modified>
</cp:coreProperties>
</file>