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A5898-0A53-4606-A917-C2F57A1B0C9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482F9-1B84-468A-9F83-E8E24237DF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Maayong Bal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Maayong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Balita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371600"/>
            <a:ext cx="47244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Maayong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Balita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imantala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Kay </a:t>
            </a:r>
            <a:r>
              <a:rPr lang="en-US" sz="1800" b="1" dirty="0" err="1" smtClean="0">
                <a:solidFill>
                  <a:schemeClr val="bg1"/>
                </a:solidFill>
              </a:rPr>
              <a:t>buntag</a:t>
            </a:r>
            <a:r>
              <a:rPr lang="en-US" sz="1800" b="1" dirty="0" smtClean="0">
                <a:solidFill>
                  <a:schemeClr val="bg1"/>
                </a:solidFill>
              </a:rPr>
              <a:t> pa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takna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busa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himoon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Nato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buluhaton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Aron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matapos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pagsulti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kanila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Paningkamutan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Magbuhat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gayud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Samtang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udto</a:t>
            </a:r>
            <a:r>
              <a:rPr lang="en-US" sz="1800" b="1" dirty="0" smtClean="0">
                <a:solidFill>
                  <a:schemeClr val="bg1"/>
                </a:solidFill>
              </a:rPr>
              <a:t> pa,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Kay </a:t>
            </a:r>
            <a:r>
              <a:rPr lang="en-US" sz="1800" b="1" dirty="0" err="1" smtClean="0">
                <a:solidFill>
                  <a:schemeClr val="bg1"/>
                </a:solidFill>
              </a:rPr>
              <a:t>moabot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kagabhion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bilihong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higayyun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mawala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Kawang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paninguha</a:t>
            </a:r>
            <a:r>
              <a:rPr lang="en-US" sz="1800" b="1" dirty="0" smtClean="0">
                <a:solidFill>
                  <a:schemeClr val="bg1"/>
                </a:solidFill>
              </a:rPr>
              <a:t>, Kay </a:t>
            </a:r>
            <a:r>
              <a:rPr lang="en-US" sz="1800" b="1" dirty="0" err="1" smtClean="0">
                <a:solidFill>
                  <a:schemeClr val="bg1"/>
                </a:solidFill>
              </a:rPr>
              <a:t>managngit-ngt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Molihok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gayud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adlaw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nagsalop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Samtang</a:t>
            </a:r>
            <a:r>
              <a:rPr lang="en-US" sz="1800" b="1" dirty="0" smtClean="0">
                <a:solidFill>
                  <a:schemeClr val="bg1"/>
                </a:solidFill>
              </a:rPr>
              <a:t> may </a:t>
            </a:r>
            <a:r>
              <a:rPr lang="en-US" sz="1800" b="1" dirty="0" err="1" smtClean="0">
                <a:solidFill>
                  <a:schemeClr val="bg1"/>
                </a:solidFill>
              </a:rPr>
              <a:t>kahayag</a:t>
            </a:r>
            <a:r>
              <a:rPr lang="en-US" sz="1800" b="1" dirty="0" smtClean="0">
                <a:solidFill>
                  <a:schemeClr val="bg1"/>
                </a:solidFill>
              </a:rPr>
              <a:t> pa </a:t>
            </a:r>
            <a:r>
              <a:rPr lang="en-US" sz="1800" b="1" dirty="0" err="1" smtClean="0">
                <a:solidFill>
                  <a:schemeClr val="bg1"/>
                </a:solidFill>
              </a:rPr>
              <a:t>Atong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pagdalion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buluhaton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arun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mabatnan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kinabuhi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unya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ug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himaya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Maayong Balita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Maayong Balita cebuano</dc:title>
  <dc:creator>admin</dc:creator>
  <cp:lastModifiedBy>admin</cp:lastModifiedBy>
  <cp:revision>28</cp:revision>
  <dcterms:created xsi:type="dcterms:W3CDTF">2026-03-09T16:07:04Z</dcterms:created>
  <dcterms:modified xsi:type="dcterms:W3CDTF">2026-03-10T21:14:46Z</dcterms:modified>
</cp:coreProperties>
</file>