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1B9B-2C36-4D2E-96AD-F88089E9CFF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C7E3-7C1E-4538-ABD8-8860FED6F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1B9B-2C36-4D2E-96AD-F88089E9CFF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C7E3-7C1E-4538-ABD8-8860FED6F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1B9B-2C36-4D2E-96AD-F88089E9CFF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C7E3-7C1E-4538-ABD8-8860FED6F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1B9B-2C36-4D2E-96AD-F88089E9CFF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C7E3-7C1E-4538-ABD8-8860FED6F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1B9B-2C36-4D2E-96AD-F88089E9CFF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C7E3-7C1E-4538-ABD8-8860FED6F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1B9B-2C36-4D2E-96AD-F88089E9CFF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C7E3-7C1E-4538-ABD8-8860FED6F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1B9B-2C36-4D2E-96AD-F88089E9CFF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C7E3-7C1E-4538-ABD8-8860FED6F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1B9B-2C36-4D2E-96AD-F88089E9CFF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C7E3-7C1E-4538-ABD8-8860FED6F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1B9B-2C36-4D2E-96AD-F88089E9CFF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C7E3-7C1E-4538-ABD8-8860FED6F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1B9B-2C36-4D2E-96AD-F88089E9CFF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C7E3-7C1E-4538-ABD8-8860FED6F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1B9B-2C36-4D2E-96AD-F88089E9CFF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1C7E3-7C1E-4538-ABD8-8860FED6F4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E1B9B-2C36-4D2E-96AD-F88089E9CFF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1C7E3-7C1E-4538-ABD8-8860FED6F4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h, holy Jesus, how hast Thou offended2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h, Holy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52400"/>
            <a:ext cx="35052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Ah</a:t>
            </a:r>
            <a:r>
              <a:rPr lang="en-US" b="1" dirty="0">
                <a:solidFill>
                  <a:schemeClr val="bg1"/>
                </a:solidFill>
              </a:rPr>
              <a:t>, Holy Jesus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3800" y="838200"/>
            <a:ext cx="4648200" cy="3657600"/>
          </a:xfrm>
        </p:spPr>
        <p:txBody>
          <a:bodyPr numCol="1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Ah, holy Jesus, how have You offended,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That mortal judgment has on You descended?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By foes derided, by Your own rejected,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O </a:t>
            </a:r>
            <a:r>
              <a:rPr lang="en-US" sz="1600" b="1" dirty="0" smtClean="0">
                <a:solidFill>
                  <a:schemeClr val="bg1"/>
                </a:solidFill>
              </a:rPr>
              <a:t>most afflicted!</a:t>
            </a: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Who was the guilty? Who brought this upon You?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It is my treason, Jesus, hath undone You.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’Twas</a:t>
            </a:r>
            <a:r>
              <a:rPr lang="en-US" sz="1600" b="1" dirty="0" smtClean="0">
                <a:solidFill>
                  <a:schemeClr val="bg1"/>
                </a:solidFill>
              </a:rPr>
              <a:t> I, Lord Jesus, I it was denied You;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I </a:t>
            </a:r>
            <a:r>
              <a:rPr lang="en-US" sz="1600" b="1" dirty="0" smtClean="0">
                <a:solidFill>
                  <a:schemeClr val="bg1"/>
                </a:solidFill>
              </a:rPr>
              <a:t>crucified You.</a:t>
            </a: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</a:t>
            </a:r>
            <a:r>
              <a:rPr lang="en-US" sz="1600" b="1" dirty="0" smtClean="0">
                <a:solidFill>
                  <a:schemeClr val="bg1"/>
                </a:solidFill>
              </a:rPr>
              <a:t>. For me, kind Jesus, was Your incarnation,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Your mortal sorrow, and Your life’s oblation;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Your death of anguish and Your bitter passion,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for </a:t>
            </a:r>
            <a:r>
              <a:rPr lang="en-US" sz="1600" b="1" dirty="0" smtClean="0">
                <a:solidFill>
                  <a:schemeClr val="bg1"/>
                </a:solidFill>
              </a:rPr>
              <a:t>my salvation.</a:t>
            </a: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4. Therefore, kind Jesus, since I cannot pay You,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I do adore You and will ever pray You, 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Think on Your pity and Your love unswerving,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not </a:t>
            </a:r>
            <a:r>
              <a:rPr lang="en-US" sz="1600" b="1" dirty="0" smtClean="0">
                <a:solidFill>
                  <a:schemeClr val="bg1"/>
                </a:solidFill>
              </a:rPr>
              <a:t>my deserving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143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Ah, Holy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Ah, Holy Jesus </dc:title>
  <dc:creator>admin</dc:creator>
  <cp:lastModifiedBy>admin</cp:lastModifiedBy>
  <cp:revision>8</cp:revision>
  <dcterms:created xsi:type="dcterms:W3CDTF">2026-03-03T18:47:12Z</dcterms:created>
  <dcterms:modified xsi:type="dcterms:W3CDTF">2026-03-03T22:39:59Z</dcterms:modified>
</cp:coreProperties>
</file>