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A385C-DD3A-49BC-A506-FE182BA8458E}" type="datetimeFigureOut">
              <a:rPr lang="en-US" smtClean="0"/>
              <a:pPr/>
              <a:t>2/6/2026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1A838-CAF2-47F8-B6BA-7529F2E9AC7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ake, My Soul, and with the Sun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wake, my soul, and with the sun piano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00"/>
            <a:ext cx="5943600" cy="457200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醒</a:t>
            </a:r>
            <a:r>
              <a:rPr lang="zh-TW" altLang="en-US" b="1" dirty="0"/>
              <a:t>來，我魂，當隨朝</a:t>
            </a:r>
            <a:r>
              <a:rPr lang="zh-TW" altLang="en-US" b="1" dirty="0" smtClean="0"/>
              <a:t>陽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672277"/>
            <a:ext cx="7315200" cy="4267200"/>
          </a:xfrm>
        </p:spPr>
        <p:txBody>
          <a:bodyPr numCol="2">
            <a:noAutofit/>
          </a:bodyPr>
          <a:lstStyle/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1.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醒來，我魂，當隨朝陽，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開始一天當盡本分；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放棄怠惰，早起剛強，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歡然獻祭在此清晨。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2.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醒來，我心，舉起自己，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效法天使盡你職守；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他們一夜未曾歇息，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不斷向神讚美、歌謳。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3.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感謝我主將我保護，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安度睡眠，恢復新鮮；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有日當我從死復甦，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容我得進光明高天。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4.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主，我向祢重申誓願，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驅盡我罪，如露消散；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保守我心初萌意念，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以祢自己將我充滿。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5.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求主提議、引導、管理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一切所思、所言、所習；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願我所有才幹、能力，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能以集合歸榮與祢。</a:t>
            </a:r>
          </a:p>
          <a:p>
            <a:pPr algn="l"/>
            <a:endParaRPr lang="zh-TW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zh-TW" sz="1600" b="1" dirty="0" smtClean="0">
                <a:solidFill>
                  <a:schemeClr val="bg1"/>
                </a:solidFill>
              </a:rPr>
              <a:t>6. 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讚美真神萬福源頭，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天下萬有讚祂不休；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天上眾軍和聲響應：</a:t>
            </a:r>
          </a:p>
          <a:p>
            <a:pPr algn="l"/>
            <a:r>
              <a:rPr lang="zh-TW" altLang="en-US" sz="1600" b="1" dirty="0" smtClean="0">
                <a:solidFill>
                  <a:schemeClr val="bg1"/>
                </a:solidFill>
              </a:rPr>
              <a:t>　「讚美聖父、聖子、聖靈</a:t>
            </a:r>
            <a:r>
              <a:rPr lang="zh-TW" altLang="en-US" sz="1600" b="1" dirty="0" smtClean="0">
                <a:solidFill>
                  <a:schemeClr val="bg1"/>
                </a:solidFill>
              </a:rPr>
              <a:t>。」</a:t>
            </a:r>
            <a:endParaRPr lang="en-US" altLang="zh-TW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23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醒來，我魂，當隨朝陽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我靈甦醒</dc:title>
  <dc:creator>admin</dc:creator>
  <cp:lastModifiedBy>admin</cp:lastModifiedBy>
  <cp:revision>13</cp:revision>
  <dcterms:created xsi:type="dcterms:W3CDTF">2026-02-05T20:15:30Z</dcterms:created>
  <dcterms:modified xsi:type="dcterms:W3CDTF">2026-02-06T16:38:15Z</dcterms:modified>
</cp:coreProperties>
</file>