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5592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14A0-5000-436D-8683-DCD83B11A1A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6492-673D-425A-929A-B06008E17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14A0-5000-436D-8683-DCD83B11A1A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6492-673D-425A-929A-B06008E17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14A0-5000-436D-8683-DCD83B11A1A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6492-673D-425A-929A-B06008E17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14A0-5000-436D-8683-DCD83B11A1A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6492-673D-425A-929A-B06008E17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14A0-5000-436D-8683-DCD83B11A1A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6492-673D-425A-929A-B06008E17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14A0-5000-436D-8683-DCD83B11A1A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6492-673D-425A-929A-B06008E17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14A0-5000-436D-8683-DCD83B11A1A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6492-673D-425A-929A-B06008E17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14A0-5000-436D-8683-DCD83B11A1A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6492-673D-425A-929A-B06008E17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14A0-5000-436D-8683-DCD83B11A1A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6492-673D-425A-929A-B06008E17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14A0-5000-436D-8683-DCD83B11A1A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6492-673D-425A-929A-B06008E17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14A0-5000-436D-8683-DCD83B11A1A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6492-673D-425A-929A-B06008E17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614A0-5000-436D-8683-DCD83B11A1A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56492-673D-425A-929A-B06008E172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Does Jesus Car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是否仍然看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07575"/>
            <a:ext cx="4419600" cy="381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耶穌是否仍然看顧 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610136"/>
            <a:ext cx="29718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</a:rPr>
              <a:t>耶穌是否仍然看顧我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當我心中充滿痛苦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前途滿荊棘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魔鬼來攻擊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主耶穌是否仍看顧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?</a:t>
            </a:r>
          </a:p>
          <a:p>
            <a:endParaRPr lang="en-US" altLang="zh-TW" sz="1600" b="1" dirty="0" smtClean="0">
              <a:solidFill>
                <a:schemeClr val="bg1"/>
              </a:solidFill>
            </a:endParaRPr>
          </a:p>
          <a:p>
            <a:r>
              <a:rPr lang="zh-TW" altLang="en-US" sz="1600" b="1" dirty="0" smtClean="0">
                <a:solidFill>
                  <a:srgbClr val="FF0000"/>
                </a:solidFill>
              </a:rPr>
              <a:t>副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歌：</a:t>
            </a:r>
          </a:p>
          <a:p>
            <a:r>
              <a:rPr lang="zh-TW" altLang="en-US" sz="1600" b="1" dirty="0" smtClean="0">
                <a:solidFill>
                  <a:srgbClr val="FF0000"/>
                </a:solidFill>
              </a:rPr>
              <a:t>祂必看顧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祂必看顧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! </a:t>
            </a:r>
          </a:p>
          <a:p>
            <a:r>
              <a:rPr lang="zh-TW" altLang="en-US" sz="1600" b="1" dirty="0" smtClean="0">
                <a:solidFill>
                  <a:srgbClr val="FF0000"/>
                </a:solidFill>
              </a:rPr>
              <a:t>因祂同情我痛苦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zh-TW" altLang="en-US" sz="1600" b="1" dirty="0" smtClean="0">
                <a:solidFill>
                  <a:srgbClr val="FF0000"/>
                </a:solidFill>
              </a:rPr>
              <a:t>白晝雖有痛苦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黑夜覺凄楚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zh-TW" altLang="en-US" sz="1600" b="1" dirty="0" smtClean="0">
                <a:solidFill>
                  <a:srgbClr val="FF0000"/>
                </a:solidFill>
              </a:rPr>
              <a:t>但救主必看顧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US" altLang="zh-TW" sz="1600" b="1" dirty="0" smtClean="0">
              <a:solidFill>
                <a:schemeClr val="bg1"/>
              </a:solidFill>
            </a:endParaRP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耶穌是否仍然看顧我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有時黑雲滿天密佈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當我心驚恐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充滿了苦衷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主耶穌是否仍看顧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?</a:t>
            </a:r>
          </a:p>
          <a:p>
            <a:endParaRPr lang="en-US" altLang="zh-TW" sz="1600" b="1" dirty="0" smtClean="0">
              <a:solidFill>
                <a:schemeClr val="bg1"/>
              </a:solidFill>
            </a:endParaRP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耶穌是否仍然看顧我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當我難勝試探來臨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我心極憂傷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痛苦難承當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當黑夜我淚流滿襟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!</a:t>
            </a:r>
          </a:p>
          <a:p>
            <a:endParaRPr lang="en-US" altLang="zh-TW" sz="1600" b="1" dirty="0" smtClean="0">
              <a:solidFill>
                <a:schemeClr val="bg1"/>
              </a:solidFill>
            </a:endParaRP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耶穌是否仍然看顧我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當親人將離我而去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我心似已碎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安慰去找誰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憂傷心誰使它痊癒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?</a:t>
            </a:r>
            <a:endParaRPr lang="en-US" altLang="zh-TW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209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耶穌是否仍然看顧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耶穌是否仍然看顧我</dc:title>
  <dc:creator>admin</dc:creator>
  <cp:lastModifiedBy>admin</cp:lastModifiedBy>
  <cp:revision>23</cp:revision>
  <dcterms:created xsi:type="dcterms:W3CDTF">2026-02-05T19:32:43Z</dcterms:created>
  <dcterms:modified xsi:type="dcterms:W3CDTF">2026-02-09T18:49:05Z</dcterms:modified>
</cp:coreProperties>
</file>