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87" d="100"/>
          <a:sy n="87" d="100"/>
        </p:scale>
        <p:origin x="-313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1AFF-7F95-43C5-83E8-AACF4BEBB3CF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81AFF-7F95-43C5-83E8-AACF4BEBB3CF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E0E9-9DBC-4E6B-8171-797673DCF7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晚间颂声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048000" cy="533400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晚间颂声歌</a:t>
            </a:r>
            <a:endParaRPr lang="ja-JP" altLang="en-US" b="1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1200" y="609600"/>
            <a:ext cx="3200400" cy="4953000"/>
          </a:xfrm>
        </p:spPr>
        <p:txBody>
          <a:bodyPr>
            <a:noAutofit/>
          </a:bodyPr>
          <a:lstStyle/>
          <a:p>
            <a:pPr algn="l"/>
            <a:r>
              <a:rPr lang="en-US" altLang="zh-CN" sz="1800" b="1" dirty="0" smtClean="0">
                <a:solidFill>
                  <a:schemeClr val="bg1"/>
                </a:solidFill>
              </a:rPr>
              <a:t>1.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主 赐 此 日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转瞬 已经 过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遵 主 命令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黑夜 又 临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我们 早起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向 主 献 晨 歌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今 将 安息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再 奏 颂 声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bg1"/>
                </a:solidFill>
              </a:rPr>
              <a:t>2.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大陆 海洋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名 城 与 僻 乡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黎明 所 到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又 是 一 天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祈祷 之 声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未曾 一 息 停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颂赞 歌声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到处 悠然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bg1"/>
                </a:solidFill>
              </a:rPr>
              <a:t>3.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太阳 刚才 辞别 了 我们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又 去 唤醒 西方 弟兄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时时刻刻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到处 新 歌声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轮流 赞美 奇妙 神 功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bg1"/>
                </a:solidFill>
              </a:rPr>
              <a:t>4.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我们 向 主 奉 陈 虔敬 心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静 看 大地 由 暗 入 明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普天之下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教会 常 警醒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不分 昼夜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服事 人群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.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阿们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178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晚间颂声歌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晚歌</dc:title>
  <dc:creator>admin</dc:creator>
  <cp:lastModifiedBy>admin</cp:lastModifiedBy>
  <cp:revision>32</cp:revision>
  <dcterms:created xsi:type="dcterms:W3CDTF">2026-01-29T22:15:54Z</dcterms:created>
  <dcterms:modified xsi:type="dcterms:W3CDTF">2026-02-02T16:36:12Z</dcterms:modified>
</cp:coreProperties>
</file>