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21D7-0842-479A-8593-AC7497E0BAC8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00E4-FD4E-4C22-8498-BDEEA61AAF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效主捨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381000"/>
            <a:ext cx="2514600" cy="5333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效主捨己</a:t>
            </a:r>
            <a:endParaRPr lang="ko-KR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057400"/>
            <a:ext cx="6400800" cy="46482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每逢你遭遇試探，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當前往客西馬尼，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看你救贖主爭戰，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與主同儆醒片時，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勿讓主獨自擔憂，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效法主懇切祈求。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隨主同往審判臺，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生命之主被非難，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忍受鞭打與戲弄，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身體心靈受熬煎，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痛苦羞辱勿懼怕，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效法主背負十架。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前往傷痛各各他，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虔誠敬拜主足下，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奇妙恩典早顯明，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基督捨身功告成，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聽主臨終說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"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成了！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效法主犧牲捨命。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清早前往主墳墓，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救主被安放之處，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主墳墓淒清幽暗，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誰將主聖體移去？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主已復活曾顯現，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我與復活主結連。</a:t>
            </a: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194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效主捨己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黑暗的客西馬尼園 </dc:title>
  <dc:creator>admin</dc:creator>
  <cp:lastModifiedBy>admin</cp:lastModifiedBy>
  <cp:revision>23</cp:revision>
  <dcterms:created xsi:type="dcterms:W3CDTF">2026-02-26T17:27:15Z</dcterms:created>
  <dcterms:modified xsi:type="dcterms:W3CDTF">2026-02-27T18:48:20Z</dcterms:modified>
</cp:coreProperties>
</file>