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8042-E6D6-4C4B-9A7C-3F193AE61CE6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CB62-012E-4C7D-BEEB-872091A77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8042-E6D6-4C4B-9A7C-3F193AE61CE6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CB62-012E-4C7D-BEEB-872091A77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8042-E6D6-4C4B-9A7C-3F193AE61CE6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CB62-012E-4C7D-BEEB-872091A77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8042-E6D6-4C4B-9A7C-3F193AE61CE6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CB62-012E-4C7D-BEEB-872091A77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8042-E6D6-4C4B-9A7C-3F193AE61CE6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CB62-012E-4C7D-BEEB-872091A77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8042-E6D6-4C4B-9A7C-3F193AE61CE6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CB62-012E-4C7D-BEEB-872091A77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8042-E6D6-4C4B-9A7C-3F193AE61CE6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CB62-012E-4C7D-BEEB-872091A77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8042-E6D6-4C4B-9A7C-3F193AE61CE6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CB62-012E-4C7D-BEEB-872091A77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8042-E6D6-4C4B-9A7C-3F193AE61CE6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CB62-012E-4C7D-BEEB-872091A77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8042-E6D6-4C4B-9A7C-3F193AE61CE6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CB62-012E-4C7D-BEEB-872091A77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8042-E6D6-4C4B-9A7C-3F193AE61CE6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CB62-012E-4C7D-BEEB-872091A77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08042-E6D6-4C4B-9A7C-3F193AE61CE6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6CB62-012E-4C7D-BEEB-872091A779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Thou Joy of Loving Hearts`.jpg"/>
          <p:cNvPicPr>
            <a:picLocks noChangeAspect="1"/>
          </p:cNvPicPr>
          <p:nvPr userDrawn="1"/>
        </p:nvPicPr>
        <p:blipFill>
          <a:blip r:embed="rId14">
            <a:lum bright="25000"/>
          </a:blip>
          <a:stretch>
            <a:fillRect/>
          </a:stretch>
        </p:blipFill>
        <p:spPr>
          <a:xfrm>
            <a:off x="0" y="0"/>
            <a:ext cx="9144000" cy="69723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哦主，你是人心之乐(Tune Maryto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"/>
            <a:ext cx="8305800" cy="533400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zh-CN" altLang="en-US" b="1" dirty="0" smtClean="0"/>
              <a:t>哦</a:t>
            </a:r>
            <a:r>
              <a:rPr lang="zh-CN" altLang="en-US" b="1" dirty="0"/>
              <a:t>主，你是人心之</a:t>
            </a:r>
            <a:r>
              <a:rPr lang="zh-CN" altLang="en-US" b="1" dirty="0" smtClean="0"/>
              <a:t>乐</a:t>
            </a:r>
            <a:r>
              <a:rPr lang="en-US" b="1" dirty="0" smtClean="0"/>
              <a:t>(Tune </a:t>
            </a:r>
            <a:r>
              <a:rPr lang="en-US" b="1" dirty="0" err="1" smtClean="0"/>
              <a:t>Maryton</a:t>
            </a:r>
            <a:r>
              <a:rPr lang="en-US" b="1" dirty="0" smtClean="0"/>
              <a:t>)</a:t>
            </a:r>
            <a:r>
              <a:rPr lang="zh-CN" altLang="en-US" b="1" dirty="0"/>
              <a:t/>
            </a:r>
            <a:br>
              <a:rPr lang="zh-CN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38200"/>
            <a:ext cx="7467600" cy="4724400"/>
          </a:xfrm>
        </p:spPr>
        <p:txBody>
          <a:bodyPr numCol="2">
            <a:noAutofit/>
          </a:bodyPr>
          <a:lstStyle/>
          <a:p>
            <a:pPr algn="l"/>
            <a:r>
              <a:rPr lang="en-US" altLang="zh-CN" sz="1800" b="1" dirty="0" smtClean="0">
                <a:solidFill>
                  <a:schemeClr val="tx1"/>
                </a:solidFill>
              </a:rPr>
              <a:t>1. </a:t>
            </a:r>
            <a:r>
              <a:rPr lang="zh-CN" altLang="en-US" sz="1800" b="1" dirty="0" smtClean="0">
                <a:solidFill>
                  <a:schemeClr val="tx1"/>
                </a:solidFill>
              </a:rPr>
              <a:t>哦主，你是人心之乐，</a:t>
            </a:r>
          </a:p>
          <a:p>
            <a:pPr algn="l"/>
            <a:r>
              <a:rPr lang="zh-CN" altLang="en-US" sz="1800" b="1" dirty="0" smtClean="0">
                <a:solidFill>
                  <a:schemeClr val="tx1"/>
                </a:solidFill>
              </a:rPr>
              <a:t>生命之源，人们之光，</a:t>
            </a:r>
          </a:p>
          <a:p>
            <a:pPr algn="l"/>
            <a:r>
              <a:rPr lang="zh-CN" altLang="en-US" sz="1800" b="1" dirty="0" smtClean="0">
                <a:solidFill>
                  <a:schemeClr val="tx1"/>
                </a:solidFill>
              </a:rPr>
              <a:t>从地所给最佳福乐，</a:t>
            </a:r>
          </a:p>
          <a:p>
            <a:pPr algn="l"/>
            <a:r>
              <a:rPr lang="zh-CN" altLang="en-US" sz="1800" b="1" dirty="0" smtClean="0">
                <a:solidFill>
                  <a:schemeClr val="tx1"/>
                </a:solidFill>
              </a:rPr>
              <a:t>空心转来向你仰望。</a:t>
            </a:r>
          </a:p>
          <a:p>
            <a:pPr algn="l"/>
            <a:endParaRPr lang="zh-CN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zh-CN" sz="1800" b="1" dirty="0" smtClean="0">
                <a:solidFill>
                  <a:schemeClr val="tx1"/>
                </a:solidFill>
              </a:rPr>
              <a:t>2. </a:t>
            </a:r>
            <a:r>
              <a:rPr lang="zh-CN" altLang="en-US" sz="1800" b="1" dirty="0" smtClean="0">
                <a:solidFill>
                  <a:schemeClr val="tx1"/>
                </a:solidFill>
              </a:rPr>
              <a:t>你的真实永存不变，</a:t>
            </a:r>
          </a:p>
          <a:p>
            <a:pPr algn="l"/>
            <a:r>
              <a:rPr lang="zh-CN" altLang="en-US" sz="1800" b="1" dirty="0" smtClean="0">
                <a:solidFill>
                  <a:schemeClr val="tx1"/>
                </a:solidFill>
              </a:rPr>
              <a:t>凡求你者，你都提挈：</a:t>
            </a:r>
          </a:p>
          <a:p>
            <a:pPr algn="l"/>
            <a:r>
              <a:rPr lang="zh-CN" altLang="en-US" sz="1800" b="1" dirty="0" smtClean="0">
                <a:solidFill>
                  <a:schemeClr val="tx1"/>
                </a:solidFill>
              </a:rPr>
              <a:t>对寻求者，你是慈善，</a:t>
            </a:r>
          </a:p>
          <a:p>
            <a:pPr algn="l"/>
            <a:r>
              <a:rPr lang="zh-CN" altLang="en-US" sz="1800" b="1" dirty="0" smtClean="0">
                <a:solidFill>
                  <a:schemeClr val="tx1"/>
                </a:solidFill>
              </a:rPr>
              <a:t>对寻得者，你是一切。</a:t>
            </a:r>
          </a:p>
          <a:p>
            <a:pPr algn="l"/>
            <a:endParaRPr lang="zh-CN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zh-CN" sz="1800" b="1" dirty="0" smtClean="0">
                <a:solidFill>
                  <a:schemeClr val="tx1"/>
                </a:solidFill>
              </a:rPr>
              <a:t>3. </a:t>
            </a:r>
            <a:r>
              <a:rPr lang="zh-CN" altLang="en-US" sz="1800" b="1" dirty="0" smtClean="0">
                <a:solidFill>
                  <a:schemeClr val="tx1"/>
                </a:solidFill>
              </a:rPr>
              <a:t>生命的粮，我已尝过，</a:t>
            </a:r>
          </a:p>
          <a:p>
            <a:pPr algn="l"/>
            <a:r>
              <a:rPr lang="zh-CN" altLang="en-US" sz="1800" b="1" dirty="0" smtClean="0">
                <a:solidFill>
                  <a:schemeClr val="tx1"/>
                </a:solidFill>
              </a:rPr>
              <a:t>仍是切慕尝食不已；</a:t>
            </a:r>
          </a:p>
          <a:p>
            <a:pPr algn="l"/>
            <a:r>
              <a:rPr lang="zh-CN" altLang="en-US" sz="1800" b="1" dirty="0" smtClean="0">
                <a:solidFill>
                  <a:schemeClr val="tx1"/>
                </a:solidFill>
              </a:rPr>
              <a:t>活水的泉，我饮虽多，</a:t>
            </a:r>
          </a:p>
          <a:p>
            <a:pPr algn="l"/>
            <a:r>
              <a:rPr lang="zh-CN" altLang="en-US" sz="1800" b="1" dirty="0" smtClean="0">
                <a:solidFill>
                  <a:schemeClr val="tx1"/>
                </a:solidFill>
              </a:rPr>
              <a:t>仍是渴望更多饮你。</a:t>
            </a:r>
          </a:p>
          <a:p>
            <a:pPr algn="l"/>
            <a:r>
              <a:rPr lang="en-US" altLang="zh-CN" sz="1800" b="1" dirty="0" smtClean="0">
                <a:solidFill>
                  <a:schemeClr val="tx1"/>
                </a:solidFill>
              </a:rPr>
              <a:t>4. </a:t>
            </a:r>
            <a:r>
              <a:rPr lang="zh-CN" altLang="en-US" sz="1800" b="1" dirty="0" smtClean="0">
                <a:solidFill>
                  <a:schemeClr val="tx1"/>
                </a:solidFill>
              </a:rPr>
              <a:t>当那易变之福改变，</a:t>
            </a:r>
          </a:p>
          <a:p>
            <a:pPr algn="l"/>
            <a:r>
              <a:rPr lang="zh-CN" altLang="en-US" sz="1800" b="1" dirty="0" smtClean="0">
                <a:solidFill>
                  <a:schemeClr val="tx1"/>
                </a:solidFill>
              </a:rPr>
              <a:t>不安的灵对你渴慕；</a:t>
            </a:r>
          </a:p>
          <a:p>
            <a:pPr algn="l"/>
            <a:r>
              <a:rPr lang="zh-CN" altLang="en-US" sz="1800" b="1" dirty="0" smtClean="0">
                <a:solidFill>
                  <a:schemeClr val="tx1"/>
                </a:solidFill>
              </a:rPr>
              <a:t>欢喜，因见你的笑脸，</a:t>
            </a:r>
          </a:p>
          <a:p>
            <a:pPr algn="l"/>
            <a:r>
              <a:rPr lang="zh-CN" altLang="en-US" sz="1800" b="1" dirty="0" smtClean="0">
                <a:solidFill>
                  <a:schemeClr val="tx1"/>
                </a:solidFill>
              </a:rPr>
              <a:t>有福，凭信将你抓住。</a:t>
            </a:r>
          </a:p>
          <a:p>
            <a:pPr algn="l"/>
            <a:endParaRPr lang="zh-CN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zh-CN" sz="1800" b="1" dirty="0" smtClean="0">
                <a:solidFill>
                  <a:schemeClr val="tx1"/>
                </a:solidFill>
              </a:rPr>
              <a:t>5. </a:t>
            </a:r>
            <a:r>
              <a:rPr lang="zh-CN" altLang="en-US" sz="1800" b="1" dirty="0" smtClean="0">
                <a:solidFill>
                  <a:schemeClr val="tx1"/>
                </a:solidFill>
              </a:rPr>
              <a:t>愿你作我力量、维持！</a:t>
            </a:r>
          </a:p>
          <a:p>
            <a:pPr algn="l"/>
            <a:r>
              <a:rPr lang="zh-CN" altLang="en-US" sz="1800" b="1" dirty="0" smtClean="0">
                <a:solidFill>
                  <a:schemeClr val="tx1"/>
                </a:solidFill>
              </a:rPr>
              <a:t>使我时时宁静、明亮，</a:t>
            </a:r>
          </a:p>
          <a:p>
            <a:pPr algn="l"/>
            <a:r>
              <a:rPr lang="zh-CN" altLang="en-US" sz="1800" b="1" dirty="0" smtClean="0">
                <a:solidFill>
                  <a:schemeClr val="tx1"/>
                </a:solidFill>
              </a:rPr>
              <a:t>驱尽黑暗罪恶之思，</a:t>
            </a:r>
          </a:p>
          <a:p>
            <a:pPr algn="l"/>
            <a:r>
              <a:rPr lang="zh-CN" altLang="en-US" sz="1800" b="1" dirty="0" smtClean="0">
                <a:solidFill>
                  <a:schemeClr val="tx1"/>
                </a:solidFill>
              </a:rPr>
              <a:t>向我倒下你的圣光。</a:t>
            </a:r>
            <a:endParaRPr lang="en-US" altLang="zh-CN" sz="1800" b="1" dirty="0" smtClean="0">
              <a:solidFill>
                <a:schemeClr val="tx1"/>
              </a:solidFill>
            </a:endParaRPr>
          </a:p>
          <a:p>
            <a:pPr algn="l"/>
            <a:endParaRPr lang="en-US" altLang="zh-CN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201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哦主，你是人心之乐(Tune Maryton)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哦主，你是人心之乐 </dc:title>
  <dc:creator>admin</dc:creator>
  <cp:lastModifiedBy>admin</cp:lastModifiedBy>
  <cp:revision>13</cp:revision>
  <dcterms:created xsi:type="dcterms:W3CDTF">2026-02-23T15:28:11Z</dcterms:created>
  <dcterms:modified xsi:type="dcterms:W3CDTF">2026-02-24T00:46:37Z</dcterms:modified>
</cp:coreProperties>
</file>