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0D25-5B2D-423C-AEBA-ACA9218FA6F1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0D25-5B2D-423C-AEBA-ACA9218FA6F1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4F04-4C72-4C90-868F-164F6EAA08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みかみのたまい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0" y="6096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/>
            </a:r>
            <a:br>
              <a:rPr lang="ja-JP" altLang="en-US" b="1"/>
            </a:br>
            <a:r>
              <a:rPr lang="ja-JP" altLang="en-US" b="1" smtClean="0">
                <a:solidFill>
                  <a:schemeClr val="bg1"/>
                </a:solidFill>
              </a:rPr>
              <a:t>みかみのたまいし</a:t>
            </a:r>
            <a:br>
              <a:rPr lang="ja-JP" altLang="en-US" b="1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1828800"/>
            <a:ext cx="4191000" cy="4343400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>1. </a:t>
            </a:r>
            <a:r>
              <a:rPr lang="ja-JP" altLang="en-US" sz="1800" b="1" smtClean="0">
                <a:solidFill>
                  <a:schemeClr val="bg1"/>
                </a:solidFill>
              </a:rPr>
              <a:t>みかみのたまいし　この日も暮れけり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いざやけさのごと　みめぐみをたたえん</a:t>
            </a:r>
          </a:p>
          <a:p>
            <a:pPr algn="l"/>
            <a:endParaRPr lang="ja-JP" altLang="en-US" sz="18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>2. </a:t>
            </a:r>
            <a:r>
              <a:rPr lang="ja-JP" altLang="en-US" sz="1800" b="1" smtClean="0">
                <a:solidFill>
                  <a:schemeClr val="bg1"/>
                </a:solidFill>
              </a:rPr>
              <a:t>ひかりにむかいて　めぐる地とともに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地にあるみたみは　みわざにいそしむ</a:t>
            </a:r>
          </a:p>
          <a:p>
            <a:pPr algn="l"/>
            <a:endParaRPr lang="ja-JP" altLang="en-US" sz="18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>3. </a:t>
            </a:r>
            <a:r>
              <a:rPr lang="ja-JP" altLang="en-US" sz="1800" b="1" smtClean="0">
                <a:solidFill>
                  <a:schemeClr val="bg1"/>
                </a:solidFill>
              </a:rPr>
              <a:t>くにぐにしまじま　しずかに明けゆき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いのりはもださず　ほめうたはつきず</a:t>
            </a:r>
          </a:p>
          <a:p>
            <a:pPr algn="l"/>
            <a:endParaRPr lang="ja-JP" altLang="en-US" sz="18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>4. </a:t>
            </a:r>
            <a:r>
              <a:rPr lang="ja-JP" altLang="en-US" sz="1800" b="1" smtClean="0">
                <a:solidFill>
                  <a:schemeClr val="bg1"/>
                </a:solidFill>
              </a:rPr>
              <a:t>われらにわかれて　かくれし日かげは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西に住む友を　みわざにぞさます</a:t>
            </a:r>
          </a:p>
          <a:p>
            <a:pPr algn="l"/>
            <a:endParaRPr lang="ja-JP" altLang="en-US" sz="1800" b="1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bg1"/>
                </a:solidFill>
              </a:rPr>
              <a:t>5. </a:t>
            </a:r>
            <a:r>
              <a:rPr lang="ja-JP" altLang="en-US" sz="1800" b="1" smtClean="0">
                <a:solidFill>
                  <a:schemeClr val="bg1"/>
                </a:solidFill>
              </a:rPr>
              <a:t>おごりてほろぶる　世のくににかわり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ときわにさかゆる　みくにぞとう</a:t>
            </a:r>
            <a:r>
              <a:rPr lang="ja-JP" altLang="en-US" sz="1800" b="1" smtClean="0">
                <a:solidFill>
                  <a:schemeClr val="bg1"/>
                </a:solidFill>
              </a:rPr>
              <a:t>と</a:t>
            </a:r>
            <a:r>
              <a:rPr lang="ja-JP" altLang="en-US" sz="1800" b="1" smtClean="0">
                <a:solidFill>
                  <a:schemeClr val="bg1"/>
                </a:solidFill>
              </a:rPr>
              <a:t>き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みかみのたまいし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みかみのたまいし</dc:title>
  <dc:creator>admin</dc:creator>
  <cp:lastModifiedBy>admin</cp:lastModifiedBy>
  <cp:revision>15</cp:revision>
  <dcterms:created xsi:type="dcterms:W3CDTF">2026-01-31T12:32:52Z</dcterms:created>
  <dcterms:modified xsi:type="dcterms:W3CDTF">2026-02-02T16:44:13Z</dcterms:modified>
</cp:coreProperties>
</file>