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BC3E5-F80D-4BAF-86BA-F119B095858D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3F0-D051-4820-8BBB-861D085B01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BC3E5-F80D-4BAF-86BA-F119B095858D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3F0-D051-4820-8BBB-861D085B01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BC3E5-F80D-4BAF-86BA-F119B095858D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3F0-D051-4820-8BBB-861D085B01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BC3E5-F80D-4BAF-86BA-F119B095858D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3F0-D051-4820-8BBB-861D085B01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BC3E5-F80D-4BAF-86BA-F119B095858D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3F0-D051-4820-8BBB-861D085B01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BC3E5-F80D-4BAF-86BA-F119B095858D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3F0-D051-4820-8BBB-861D085B01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BC3E5-F80D-4BAF-86BA-F119B095858D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3F0-D051-4820-8BBB-861D085B01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BC3E5-F80D-4BAF-86BA-F119B095858D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3F0-D051-4820-8BBB-861D085B01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BC3E5-F80D-4BAF-86BA-F119B095858D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3F0-D051-4820-8BBB-861D085B01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BC3E5-F80D-4BAF-86BA-F119B095858D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3F0-D051-4820-8BBB-861D085B01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BC3E5-F80D-4BAF-86BA-F119B095858D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C3F0-D051-4820-8BBB-861D085B01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BC3E5-F80D-4BAF-86BA-F119B095858D}" type="datetimeFigureOut">
              <a:rPr lang="en-US" smtClean="0"/>
              <a:pPr/>
              <a:t>2/15/2026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9C3F0-D051-4820-8BBB-861D085B01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for Jesus, all for Jesu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9102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ខញថវយទងអសដលពរយស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52" y="142852"/>
            <a:ext cx="6572296" cy="500066"/>
          </a:xfrm>
        </p:spPr>
        <p:txBody>
          <a:bodyPr>
            <a:normAutofit fontScale="90000"/>
          </a:bodyPr>
          <a:lstStyle/>
          <a:p>
            <a:r>
              <a:rPr lang="km-KH" b="1" dirty="0" smtClean="0"/>
              <a:t>ខ្ញុំថ្វាយទាំងអស់ដល់ព្រះយេស៊ូ</a:t>
            </a:r>
            <a:r>
              <a:rPr lang="km-KH" b="1" dirty="0" smtClean="0"/>
              <a:t>វ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1214422"/>
            <a:ext cx="7200928" cy="4495816"/>
          </a:xfrm>
        </p:spPr>
        <p:txBody>
          <a:bodyPr>
            <a:noAutofit/>
          </a:bodyPr>
          <a:lstStyle/>
          <a:p>
            <a:pPr algn="l"/>
            <a:r>
              <a:rPr lang="km-KH" sz="1800" b="1" dirty="0" smtClean="0">
                <a:solidFill>
                  <a:schemeClr val="tx1"/>
                </a:solidFill>
              </a:rPr>
              <a:t>១.ខ្ញុំថ្វាយទាំងអស់ដល់ព្រះយេស៊ូវ </a:t>
            </a:r>
            <a:r>
              <a:rPr lang="km-KH" sz="1800" b="1" dirty="0" smtClean="0">
                <a:solidFill>
                  <a:schemeClr val="tx1"/>
                </a:solidFill>
              </a:rPr>
              <a:t>គ្រប់</a:t>
            </a:r>
            <a:r>
              <a:rPr lang="km-KH" sz="1800" b="1" dirty="0" smtClean="0">
                <a:solidFill>
                  <a:schemeClr val="tx1"/>
                </a:solidFill>
              </a:rPr>
              <a:t>ទាំងអស់ដោយតាមព្រះ អង្គ</a:t>
            </a:r>
          </a:p>
          <a:p>
            <a:pPr algn="l"/>
            <a:r>
              <a:rPr lang="km-KH" sz="1800" b="1" dirty="0" smtClean="0">
                <a:solidFill>
                  <a:schemeClr val="tx1"/>
                </a:solidFill>
              </a:rPr>
              <a:t>អស់គំនិតនិងពាក្យសំ </a:t>
            </a:r>
            <a:r>
              <a:rPr lang="km-KH" sz="1800" b="1" dirty="0" smtClean="0">
                <a:solidFill>
                  <a:schemeClr val="tx1"/>
                </a:solidFill>
              </a:rPr>
              <a:t>ដី</a:t>
            </a:r>
            <a:r>
              <a:rPr lang="km-KH" sz="1800" b="1" dirty="0" smtClean="0">
                <a:solidFill>
                  <a:schemeClr val="tx1"/>
                </a:solidFill>
              </a:rPr>
              <a:t>..</a:t>
            </a:r>
            <a:r>
              <a:rPr lang="km-KH" sz="1800" b="1" dirty="0" smtClean="0">
                <a:solidFill>
                  <a:schemeClr val="tx1"/>
                </a:solidFill>
              </a:rPr>
              <a:t>ដែរ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km-KH" sz="1800" b="1" dirty="0" smtClean="0">
                <a:solidFill>
                  <a:schemeClr val="tx1"/>
                </a:solidFill>
              </a:rPr>
              <a:t>នឹងគ្រប់</a:t>
            </a:r>
            <a:r>
              <a:rPr lang="km-KH" sz="1800" b="1" dirty="0" smtClean="0">
                <a:solidFill>
                  <a:schemeClr val="tx1"/>
                </a:solidFill>
              </a:rPr>
              <a:t>ល</a:t>
            </a:r>
            <a:r>
              <a:rPr lang="km-KH" sz="1800" b="1" dirty="0" smtClean="0">
                <a:solidFill>
                  <a:schemeClr val="tx1"/>
                </a:solidFill>
              </a:rPr>
              <a:t>ពេវេលា</a:t>
            </a:r>
            <a:r>
              <a:rPr lang="km-KH" sz="1800" b="1" dirty="0" smtClean="0">
                <a:solidFill>
                  <a:schemeClr val="tx1"/>
                </a:solidFill>
              </a:rPr>
              <a:t>ខ្ញុំ ផង </a:t>
            </a:r>
          </a:p>
          <a:p>
            <a:pPr algn="l"/>
            <a:r>
              <a:rPr lang="km-KH" sz="1800" b="1" dirty="0" smtClean="0">
                <a:solidFill>
                  <a:schemeClr val="tx1"/>
                </a:solidFill>
              </a:rPr>
              <a:t>ថ្វាយទាំងអស់ដល់ព្រះ</a:t>
            </a:r>
            <a:r>
              <a:rPr lang="km-KH" sz="1800" b="1" dirty="0" smtClean="0">
                <a:solidFill>
                  <a:schemeClr val="tx1"/>
                </a:solidFill>
              </a:rPr>
              <a:t>យេស៊ូវ</a:t>
            </a:r>
            <a:r>
              <a:rPr lang="en-US" sz="1800" b="1" dirty="0" smtClean="0">
                <a:solidFill>
                  <a:schemeClr val="tx1"/>
                </a:solidFill>
              </a:rPr>
              <a:t>   </a:t>
            </a:r>
            <a:r>
              <a:rPr lang="km-KH" sz="1800" b="1" dirty="0" smtClean="0">
                <a:solidFill>
                  <a:schemeClr val="tx1"/>
                </a:solidFill>
              </a:rPr>
              <a:t>ហើយ </a:t>
            </a:r>
            <a:r>
              <a:rPr lang="km-KH" sz="1800" b="1" dirty="0" smtClean="0">
                <a:solidFill>
                  <a:schemeClr val="tx1"/>
                </a:solidFill>
              </a:rPr>
              <a:t>គឺ</a:t>
            </a:r>
            <a:r>
              <a:rPr lang="km-KH" sz="1800" b="1" dirty="0" smtClean="0">
                <a:solidFill>
                  <a:schemeClr val="tx1"/>
                </a:solidFill>
              </a:rPr>
              <a:t>គ្រប់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km-KH" sz="1800" b="1" dirty="0" smtClean="0">
                <a:solidFill>
                  <a:schemeClr val="tx1"/>
                </a:solidFill>
              </a:rPr>
              <a:t>ពេល</a:t>
            </a:r>
            <a:r>
              <a:rPr lang="km-KH" sz="1800" b="1" dirty="0" smtClean="0">
                <a:solidFill>
                  <a:schemeClr val="tx1"/>
                </a:solidFill>
              </a:rPr>
              <a:t>វេលាខ្ញុំ </a:t>
            </a:r>
            <a:r>
              <a:rPr lang="km-KH" sz="1800" b="1" dirty="0" smtClean="0">
                <a:solidFill>
                  <a:schemeClr val="tx1"/>
                </a:solidFill>
              </a:rPr>
              <a:t>ផង(</a:t>
            </a:r>
            <a:r>
              <a:rPr lang="km-KH" sz="1800" b="1" dirty="0" smtClean="0">
                <a:solidFill>
                  <a:schemeClr val="tx1"/>
                </a:solidFill>
              </a:rPr>
              <a:t>ស្ទួន) </a:t>
            </a:r>
          </a:p>
          <a:p>
            <a:pPr algn="l"/>
            <a:endParaRPr lang="km-KH" sz="1800" b="1" dirty="0" smtClean="0">
              <a:solidFill>
                <a:schemeClr val="tx1"/>
              </a:solidFill>
            </a:endParaRPr>
          </a:p>
          <a:p>
            <a:pPr algn="l"/>
            <a:r>
              <a:rPr lang="km-KH" sz="1800" b="1" dirty="0" smtClean="0">
                <a:solidFill>
                  <a:schemeClr val="tx1"/>
                </a:solidFill>
              </a:rPr>
              <a:t>២. សូមឲ្យដៃខ្ញ្ញុបានសំ រេចតាម </a:t>
            </a:r>
            <a:r>
              <a:rPr lang="km-KH" sz="1800" b="1" dirty="0" smtClean="0">
                <a:solidFill>
                  <a:schemeClr val="tx1"/>
                </a:solidFill>
              </a:rPr>
              <a:t> </a:t>
            </a:r>
            <a:r>
              <a:rPr lang="km-KH" sz="1800" b="1" dirty="0" smtClean="0">
                <a:solidFill>
                  <a:schemeClr val="tx1"/>
                </a:solidFill>
              </a:rPr>
              <a:t>ឲ្យជើងខ្ញុំបានតាមទ្រង់ ប្រើ </a:t>
            </a:r>
          </a:p>
          <a:p>
            <a:pPr algn="l"/>
            <a:r>
              <a:rPr lang="km-KH" sz="1800" b="1" dirty="0" smtClean="0">
                <a:solidFill>
                  <a:schemeClr val="tx1"/>
                </a:solidFill>
              </a:rPr>
              <a:t>ឲ្យភ្នែកខ្ញុំឃើញតែព្រះ យេស៊ូវ ហើយឲ្យបបូរមាត់សរ សើរ </a:t>
            </a:r>
          </a:p>
          <a:p>
            <a:pPr algn="l"/>
            <a:r>
              <a:rPr lang="km-KH" sz="1800" b="1" dirty="0" smtClean="0">
                <a:solidFill>
                  <a:schemeClr val="tx1"/>
                </a:solidFill>
              </a:rPr>
              <a:t>ថ្វាយទាំងអស់ដល់ព្រះយេ ស៊ូវហើយ </a:t>
            </a:r>
            <a:r>
              <a:rPr lang="km-KH" sz="1800" b="1" dirty="0" smtClean="0">
                <a:solidFill>
                  <a:schemeClr val="tx1"/>
                </a:solidFill>
              </a:rPr>
              <a:t> </a:t>
            </a:r>
            <a:r>
              <a:rPr lang="km-KH" sz="1800" b="1" dirty="0" smtClean="0">
                <a:solidFill>
                  <a:schemeClr val="tx1"/>
                </a:solidFill>
              </a:rPr>
              <a:t>សូមឲ្យបបូរមាត់</a:t>
            </a:r>
            <a:r>
              <a:rPr lang="km-KH" sz="1800" b="1" dirty="0" smtClean="0">
                <a:solidFill>
                  <a:schemeClr val="tx1"/>
                </a:solidFill>
              </a:rPr>
              <a:t>សរសើរ(</a:t>
            </a:r>
            <a:r>
              <a:rPr lang="km-KH" sz="1800" b="1" dirty="0" smtClean="0">
                <a:solidFill>
                  <a:schemeClr val="tx1"/>
                </a:solidFill>
              </a:rPr>
              <a:t>ស្ទួន) </a:t>
            </a:r>
          </a:p>
          <a:p>
            <a:pPr algn="l"/>
            <a:endParaRPr lang="km-KH" sz="1800" b="1" dirty="0" smtClean="0">
              <a:solidFill>
                <a:schemeClr val="tx1"/>
              </a:solidFill>
            </a:endParaRPr>
          </a:p>
          <a:p>
            <a:pPr algn="l"/>
            <a:r>
              <a:rPr lang="km-KH" sz="1800" b="1" dirty="0" smtClean="0">
                <a:solidFill>
                  <a:schemeClr val="tx1"/>
                </a:solidFill>
              </a:rPr>
              <a:t>៣. តាំងពីជាប់ភ្នែកតាមព្រះ យេស៊ូវ  ខ្ញុំឥតបានឃើញអ្វីទៀត សោះ </a:t>
            </a:r>
          </a:p>
          <a:p>
            <a:pPr algn="l"/>
            <a:r>
              <a:rPr lang="km-KH" sz="1800" b="1" dirty="0" smtClean="0">
                <a:solidFill>
                  <a:schemeClr val="tx1"/>
                </a:solidFill>
              </a:rPr>
              <a:t>ដោយចិត្តខ្ញុំរំជួលដិត តាមទ្រង់  ឃើញតែព្រះអង្គជាប់ឆ្កាង នោះ </a:t>
            </a:r>
          </a:p>
          <a:p>
            <a:pPr algn="l"/>
            <a:r>
              <a:rPr lang="km-KH" sz="1800" b="1" dirty="0" smtClean="0">
                <a:solidFill>
                  <a:schemeClr val="tx1"/>
                </a:solidFill>
              </a:rPr>
              <a:t>ថ្វាយទាំងអស់ដល់ព្រះយេ ស៊ូ</a:t>
            </a:r>
            <a:r>
              <a:rPr lang="km-KH" sz="1800" b="1" dirty="0" smtClean="0">
                <a:solidFill>
                  <a:schemeClr val="tx1"/>
                </a:solidFill>
              </a:rPr>
              <a:t>វហើយ  </a:t>
            </a:r>
            <a:r>
              <a:rPr lang="km-KH" sz="1800" b="1" dirty="0" smtClean="0">
                <a:solidFill>
                  <a:schemeClr val="tx1"/>
                </a:solidFill>
              </a:rPr>
              <a:t>ឃើញតែព្រះអង្គជាប់ឆ្កាង</a:t>
            </a:r>
            <a:r>
              <a:rPr lang="km-KH" sz="1800" b="1" dirty="0" smtClean="0">
                <a:solidFill>
                  <a:schemeClr val="tx1"/>
                </a:solidFill>
              </a:rPr>
              <a:t>នោះ(</a:t>
            </a:r>
            <a:r>
              <a:rPr lang="km-KH" sz="1800" b="1" dirty="0" smtClean="0">
                <a:solidFill>
                  <a:schemeClr val="tx1"/>
                </a:solidFill>
              </a:rPr>
              <a:t>ស្ទួន) </a:t>
            </a:r>
          </a:p>
          <a:p>
            <a:pPr algn="l"/>
            <a:endParaRPr lang="km-KH" sz="1800" b="1" dirty="0" smtClean="0">
              <a:solidFill>
                <a:schemeClr val="tx1"/>
              </a:solidFill>
            </a:endParaRPr>
          </a:p>
          <a:p>
            <a:pPr algn="l"/>
            <a:r>
              <a:rPr lang="km-KH" sz="1800" b="1" dirty="0" smtClean="0">
                <a:solidFill>
                  <a:schemeClr val="tx1"/>
                </a:solidFill>
              </a:rPr>
              <a:t>៤.ឱ!អស្ចារ្យណាស់នាំឲ្យ ប្លែកចិត្ត  </a:t>
            </a:r>
            <a:r>
              <a:rPr lang="km-KH" sz="1800" b="1" dirty="0" smtClean="0">
                <a:solidFill>
                  <a:schemeClr val="tx1"/>
                </a:solidFill>
              </a:rPr>
              <a:t> គឺ</a:t>
            </a:r>
            <a:r>
              <a:rPr lang="km-KH" sz="1800" b="1" dirty="0" smtClean="0">
                <a:solidFill>
                  <a:schemeClr val="tx1"/>
                </a:solidFill>
              </a:rPr>
              <a:t>ព្រះយេស៊ូវក្សត្រឧ ត្តម </a:t>
            </a:r>
          </a:p>
          <a:p>
            <a:pPr algn="l"/>
            <a:r>
              <a:rPr lang="km-KH" sz="1800" b="1" dirty="0" smtClean="0">
                <a:solidFill>
                  <a:schemeClr val="tx1"/>
                </a:solidFill>
              </a:rPr>
              <a:t>ទ្រង់ហៅខ្ញុំជាអ្នកដ៏ ស្ងួនភ្ងា  </a:t>
            </a:r>
            <a:r>
              <a:rPr lang="km-KH" sz="1800" b="1" dirty="0" smtClean="0">
                <a:solidFill>
                  <a:schemeClr val="tx1"/>
                </a:solidFill>
              </a:rPr>
              <a:t> </a:t>
            </a:r>
            <a:r>
              <a:rPr lang="km-KH" sz="1800" b="1" dirty="0" smtClean="0">
                <a:solidFill>
                  <a:schemeClr val="tx1"/>
                </a:solidFill>
              </a:rPr>
              <a:t>ក៏ប្រោសមេត្តាដល់ខ្លួន ខ្ញុំ </a:t>
            </a:r>
          </a:p>
          <a:p>
            <a:pPr algn="l"/>
            <a:r>
              <a:rPr lang="km-KH" sz="1800" b="1" dirty="0" smtClean="0">
                <a:solidFill>
                  <a:schemeClr val="tx1"/>
                </a:solidFill>
              </a:rPr>
              <a:t>ថ្វាយទាំងអស់ដល់ព្រះយេស៊ូវហើយ </a:t>
            </a:r>
            <a:r>
              <a:rPr lang="km-KH" sz="1800" b="1" dirty="0" smtClean="0">
                <a:solidFill>
                  <a:schemeClr val="tx1"/>
                </a:solidFill>
              </a:rPr>
              <a:t> </a:t>
            </a:r>
            <a:r>
              <a:rPr lang="km-KH" sz="1800" b="1" dirty="0" smtClean="0">
                <a:solidFill>
                  <a:schemeClr val="tx1"/>
                </a:solidFill>
              </a:rPr>
              <a:t>ទ្រង់ប្រោសមេត្តាដល់ខ្លួន</a:t>
            </a:r>
            <a:r>
              <a:rPr lang="km-KH" sz="1800" b="1" dirty="0" smtClean="0">
                <a:solidFill>
                  <a:schemeClr val="tx1"/>
                </a:solidFill>
              </a:rPr>
              <a:t>ខ្ញុំ(</a:t>
            </a:r>
            <a:r>
              <a:rPr lang="km-KH" sz="1800" b="1" dirty="0" smtClean="0">
                <a:solidFill>
                  <a:schemeClr val="tx1"/>
                </a:solidFill>
              </a:rPr>
              <a:t>ស្ទួន)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https://youtu.be/faWkwOzX78w?si=hTiPnYrJSpbc8b3K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217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ខ្ញុំថ្វាយទាំងអស់ដល់ព្រះយេស៊ូវ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ខ្ញុំថ្វាយទាំងអស់ដល់ព្រះយេស៊ូវ</dc:title>
  <dc:creator>mary</dc:creator>
  <cp:lastModifiedBy>admin</cp:lastModifiedBy>
  <cp:revision>25</cp:revision>
  <dcterms:created xsi:type="dcterms:W3CDTF">2020-12-18T15:01:57Z</dcterms:created>
  <dcterms:modified xsi:type="dcterms:W3CDTF">2026-02-15T23:42:55Z</dcterms:modified>
</cp:coreProperties>
</file>