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8BDF-01F5-49A6-B4E4-8F6E2C86BB16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F8BDF-01F5-49A6-B4E4-8F6E2C86BB16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7D48-41C9-416B-A02F-04DA41921C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ทรงห่วงข้าหรือไม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800"/>
            <a:ext cx="5943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>
                <a:solidFill>
                  <a:schemeClr val="bg1"/>
                </a:solidFill>
              </a:rPr>
              <a:t>พระ</a:t>
            </a:r>
            <a:r>
              <a:rPr lang="th-TH" b="1" dirty="0">
                <a:solidFill>
                  <a:schemeClr val="bg1"/>
                </a:solidFill>
              </a:rPr>
              <a:t>เยซูทรงห่วงข้าหรือไม่</a:t>
            </a:r>
            <a:br>
              <a:rPr lang="th-TH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3962400" cy="39624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</a:t>
            </a:r>
            <a:r>
              <a:rPr lang="th-TH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th-TH" sz="1600" b="1" dirty="0" smtClean="0">
                <a:solidFill>
                  <a:schemeClr val="bg1"/>
                </a:solidFill>
              </a:rPr>
              <a:t>เมื่อ</a:t>
            </a:r>
            <a:r>
              <a:rPr lang="th-TH" sz="1600" b="1" dirty="0" smtClean="0">
                <a:solidFill>
                  <a:schemeClr val="bg1"/>
                </a:solidFill>
              </a:rPr>
              <a:t>จิตใจข้าร้าวปวดร้อนเหลือทน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จะร้องเพลงไพเราะไม่ได้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เมื่อภาระถมทับดวงใจต้องระทม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พระเยซูทรงห่วงข้าหรือไม่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พระองค์ทรงห่วง พระองค์ทรงห่วง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เมื่อข้าเศร้าพระองค์ทรงห่วง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กลางวันอ่อนระอาใจ กลางคืนเมื่อยล้ากาย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ข้ารู้พระองค์ทรงห่วง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</a:t>
            </a:r>
            <a:r>
              <a:rPr lang="th-TH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th-TH" sz="1600" b="1" dirty="0" smtClean="0">
                <a:solidFill>
                  <a:schemeClr val="bg1"/>
                </a:solidFill>
              </a:rPr>
              <a:t>เมื่อ</a:t>
            </a:r>
            <a:r>
              <a:rPr lang="th-TH" sz="1600" b="1" dirty="0" smtClean="0">
                <a:solidFill>
                  <a:schemeClr val="bg1"/>
                </a:solidFill>
              </a:rPr>
              <a:t>ใจมืดมัวเกิดความกลัวนักหนา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มีภัยพิบัติรอบตัวข้า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เมื่อสว่างกลางวันกลับ กลายเป็นกลางคืน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พระเยซูทรงห่วงข้าหรือไม่ 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</a:t>
            </a:r>
            <a:r>
              <a:rPr lang="th-TH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th-TH" sz="1600" b="1" dirty="0" smtClean="0">
                <a:solidFill>
                  <a:schemeClr val="bg1"/>
                </a:solidFill>
              </a:rPr>
              <a:t>เมื่อ</a:t>
            </a:r>
            <a:r>
              <a:rPr lang="th-TH" sz="1600" b="1" dirty="0" smtClean="0">
                <a:solidFill>
                  <a:schemeClr val="bg1"/>
                </a:solidFill>
              </a:rPr>
              <a:t>ผู้ที่รักต้องอำลาจากโลก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จิตใจของข้าแสนเศร้าโศก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ใจข้าจวนจะแตก ทรวงอกจวนจะแยก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พระเยซูทรงห่วงข้า</a:t>
            </a:r>
            <a:r>
              <a:rPr lang="th-TH" sz="1600" b="1" dirty="0" smtClean="0">
                <a:solidFill>
                  <a:schemeClr val="bg1"/>
                </a:solidFill>
              </a:rPr>
              <a:t>หรือไม่</a:t>
            </a:r>
            <a:endParaRPr lang="th-TH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พระเยซูทรงห่วงข้าหรือไม่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พระเยซูทรงห่วงข้าหรือไม่ </dc:title>
  <dc:creator>admin</dc:creator>
  <cp:lastModifiedBy>admin</cp:lastModifiedBy>
  <cp:revision>39</cp:revision>
  <dcterms:created xsi:type="dcterms:W3CDTF">2026-02-05T16:45:20Z</dcterms:created>
  <dcterms:modified xsi:type="dcterms:W3CDTF">2026-02-09T20:17:13Z</dcterms:modified>
</cp:coreProperties>
</file>