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8AB15-DEC1-49E5-B02A-1E145CEF18A0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6F5D-E2AB-41F0-A66A-346C796A3D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ජීවිතේ රැළ ගසනා කල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0042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si-LK" sz="3200" b="1" cap="small" dirty="0" smtClean="0"/>
              <a:t>ජ</a:t>
            </a:r>
            <a:r>
              <a:rPr lang="si-LK" sz="3200" b="1" cap="small" dirty="0"/>
              <a:t>ීවිතේ රැළ ගසනා </a:t>
            </a:r>
            <a:r>
              <a:rPr lang="si-LK" sz="3200" b="1" cap="small" dirty="0" smtClean="0"/>
              <a:t>කලට</a:t>
            </a:r>
            <a:r>
              <a:rPr lang="en-US" sz="3200" b="1" cap="small" dirty="0" smtClean="0"/>
              <a:t> </a:t>
            </a:r>
            <a:r>
              <a:rPr lang="en-US" sz="2400" b="1" dirty="0" err="1" smtClean="0"/>
              <a:t>Jeewithe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gasana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kalata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si-LK" sz="3200" b="1" cap="small" dirty="0"/>
              <a:t/>
            </a:r>
            <a:br>
              <a:rPr lang="si-LK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26" y="571480"/>
            <a:ext cx="9286908" cy="4500594"/>
          </a:xfrm>
        </p:spPr>
        <p:txBody>
          <a:bodyPr numCol="2">
            <a:normAutofit/>
          </a:bodyPr>
          <a:lstStyle/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1. ජීවිතේ රැළ ගසනා කලට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බාදා එන කල සිත කයට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ගැණපන් ලත් ආසිරි එකින් එක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පුදුමයක් වෙයි නුඹට නිසැ</a:t>
            </a:r>
            <a:r>
              <a:rPr lang="si-LK" sz="1600" b="1" dirty="0" smtClean="0">
                <a:solidFill>
                  <a:schemeClr val="tx1"/>
                </a:solidFill>
              </a:rPr>
              <a:t>ක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ආසිරි එකෙක ගැණපන්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මේ තාක් හිමි කළ දේ සිතන්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ගණන් කරන් එකෙක බැගින්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පුදුමයක් වෙයි නුඹේ සිතට ඉන</a:t>
            </a:r>
            <a:r>
              <a:rPr lang="si-LK" sz="1600" b="1" dirty="0" smtClean="0">
                <a:solidFill>
                  <a:srgbClr val="FF0000"/>
                </a:solidFill>
              </a:rPr>
              <a:t>්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si-LK" sz="1600" b="1" dirty="0" smtClean="0">
              <a:solidFill>
                <a:srgbClr val="FF0000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2. කරදරෙන් පොඩිවී ඉන්නෙහිද?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කුරුසේ බර වැඩි මෙන් දැනේද?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සිහිකරන් ලත් ආසිරි එක්එක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දුරුවී යයි අඳුරත් සැම සැ</a:t>
            </a:r>
            <a:r>
              <a:rPr lang="si-LK" sz="1600" b="1" dirty="0" smtClean="0">
                <a:solidFill>
                  <a:schemeClr val="tx1"/>
                </a:solidFill>
              </a:rPr>
              <a:t>ක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3</a:t>
            </a:r>
            <a:r>
              <a:rPr lang="si-LK" sz="1600" b="1" dirty="0" smtClean="0">
                <a:solidFill>
                  <a:schemeClr val="tx1"/>
                </a:solidFill>
              </a:rPr>
              <a:t>. දුටුවාම සම්පත් හා ගම්බිම් අනුන්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සිහිකරන් යේසු හිමි කී වදන්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මිලකළ නොහැක් සැප සෙත් නොමින්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පොරොන්දුවුණා නොවේද දෙන මෙන්?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4. පීඩා හා සටන් කොතෙක් ආවත් ඉතින්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බය නොවන් සවි සිතින්ම සිටින්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ඕනෑ උපකාර සැනසුම් දෙමින්</a:t>
            </a:r>
          </a:p>
          <a:p>
            <a:pPr algn="l"/>
            <a:r>
              <a:rPr lang="si-LK" sz="1600" b="1" dirty="0" smtClean="0">
                <a:solidFill>
                  <a:schemeClr val="tx1"/>
                </a:solidFill>
              </a:rPr>
              <a:t>දෙවි තුම නුඹ රකියි නිතියෙන</a:t>
            </a:r>
            <a:r>
              <a:rPr lang="si-LK" sz="1600" b="1" dirty="0" smtClean="0">
                <a:solidFill>
                  <a:schemeClr val="tx1"/>
                </a:solidFill>
              </a:rPr>
              <a:t>්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endParaRPr lang="si-LK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367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ජීවිතේ රැළ ගසනා කලට Jeewithe Rela gasana kalata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ජීවිතේ රැළ ගසනා කලට </dc:title>
  <dc:creator>mary</dc:creator>
  <cp:lastModifiedBy>admin</cp:lastModifiedBy>
  <cp:revision>8</cp:revision>
  <dcterms:created xsi:type="dcterms:W3CDTF">2022-08-31T20:51:03Z</dcterms:created>
  <dcterms:modified xsi:type="dcterms:W3CDTF">2026-02-21T01:36:56Z</dcterms:modified>
</cp:coreProperties>
</file>