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E6D9-7840-404E-844B-0083B9A58A1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2944-9479-4730-84B6-21AA2BAAD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E6D9-7840-404E-844B-0083B9A58A1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2944-9479-4730-84B6-21AA2BAAD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E6D9-7840-404E-844B-0083B9A58A1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2944-9479-4730-84B6-21AA2BAAD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E6D9-7840-404E-844B-0083B9A58A1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2944-9479-4730-84B6-21AA2BAAD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E6D9-7840-404E-844B-0083B9A58A1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2944-9479-4730-84B6-21AA2BAAD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E6D9-7840-404E-844B-0083B9A58A1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2944-9479-4730-84B6-21AA2BAAD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E6D9-7840-404E-844B-0083B9A58A1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2944-9479-4730-84B6-21AA2BAAD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E6D9-7840-404E-844B-0083B9A58A1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2944-9479-4730-84B6-21AA2BAAD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E6D9-7840-404E-844B-0083B9A58A1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2944-9479-4730-84B6-21AA2BAAD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E6D9-7840-404E-844B-0083B9A58A1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2944-9479-4730-84B6-21AA2BAAD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E6D9-7840-404E-844B-0083B9A58A1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2944-9479-4730-84B6-21AA2BAAD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E6D9-7840-404E-844B-0083B9A58A12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52944-9479-4730-84B6-21AA2BAADD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ccording To Thy Gracious Word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ccording to Thy gracious word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52400"/>
            <a:ext cx="7010400" cy="609600"/>
          </a:xfrm>
        </p:spPr>
        <p:txBody>
          <a:bodyPr>
            <a:normAutofit fontScale="90000"/>
          </a:bodyPr>
          <a:lstStyle/>
          <a:p>
            <a:r>
              <a:rPr lang="si-LK" b="1" dirty="0"/>
              <a:t>කරුණාවෙ වචනය ඔබ</a:t>
            </a:r>
            <a:r>
              <a:rPr lang="si-LK" b="1" dirty="0" smtClean="0"/>
              <a:t>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990600"/>
            <a:ext cx="7543800" cy="4038600"/>
          </a:xfrm>
        </p:spPr>
        <p:txBody>
          <a:bodyPr numCol="2">
            <a:noAutofit/>
          </a:bodyPr>
          <a:lstStyle/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1. කරුණාවෙ වචනය ඔබේ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අනුව යටත් වෙමින්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මියෙනා හිමිට මෙසේ කියම්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ඔබ සිහිකරන්නෙමී</a:t>
            </a:r>
          </a:p>
          <a:p>
            <a:pPr algn="l"/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2. ශරී-රය බිඳී ගිය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සගෙන් රොටි-ය වේ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ඒ සාක්ෂියේ කුසලානයෙන්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ඔබ සිහිකරන්නෙමී</a:t>
            </a:r>
          </a:p>
          <a:p>
            <a:pPr algn="l"/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3. ගෙත්සෙ-මනේ අමත-ක දෝ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ඔබෙ ගැටුම හා ලෙය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ඔබෙ වේදනා සියල් දැකත්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ඔබ සිහි නොක-රම්දෝ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4. කල්වාරියේ කුරුසේ දිහා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නෙත් යොමු කළ විට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පූජාව බැටළු දෙවිඳුගේ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මම සිහිකරන්නෙමී</a:t>
            </a:r>
          </a:p>
          <a:p>
            <a:pPr algn="l"/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5. ඔබ හා ඒ වේදනා හැමත්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ඒ ප්‍රේමයත් මට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අවසාන හුස්මෙදී පවා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ඔබ සිහි කරන්නෙමී</a:t>
            </a:r>
          </a:p>
          <a:p>
            <a:pPr algn="l"/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6. ගොළුවී දෙතොල් මතකේ මැකී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සිත ගිලිහෙනා විට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එන්නාවූ රාජ්‍යයේ ඔබේ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මා සිහිකරනු මැන</a:t>
            </a:r>
            <a:r>
              <a:rPr lang="si-LK" sz="1600" b="1" dirty="0" smtClean="0">
                <a:solidFill>
                  <a:schemeClr val="tx1"/>
                </a:solidFill>
              </a:rPr>
              <a:t>ේ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331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කරුණාවෙ වචනය ඔබේ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කරුණාවෙ වචනය ඔබේ SINHALA</dc:title>
  <dc:creator>admin</dc:creator>
  <cp:lastModifiedBy>admin</cp:lastModifiedBy>
  <cp:revision>20</cp:revision>
  <dcterms:created xsi:type="dcterms:W3CDTF">2026-02-24T20:59:02Z</dcterms:created>
  <dcterms:modified xsi:type="dcterms:W3CDTF">2026-02-26T14:38:08Z</dcterms:modified>
</cp:coreProperties>
</file>