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D4E5-D088-4647-8E72-ACCB2AE2D690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FD4E5-D088-4647-8E72-ACCB2AE2D6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4472F-252B-4E3C-8D9A-9F57F82C85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ீர் தந்த நாள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991600" cy="533400"/>
          </a:xfrm>
        </p:spPr>
        <p:txBody>
          <a:bodyPr>
            <a:noAutofit/>
          </a:bodyPr>
          <a:lstStyle/>
          <a:p>
            <a:r>
              <a:rPr lang="ta-IN" sz="3600" b="1" dirty="0">
                <a:solidFill>
                  <a:schemeClr val="bg1"/>
                </a:solidFill>
              </a:rPr>
              <a:t>நீர் தந்த </a:t>
            </a:r>
            <a:r>
              <a:rPr lang="ta-IN" sz="3600" b="1" dirty="0" smtClean="0">
                <a:solidFill>
                  <a:schemeClr val="bg1"/>
                </a:solidFill>
              </a:rPr>
              <a:t>நாளும்</a:t>
            </a:r>
            <a:r>
              <a:rPr lang="en-US" sz="3600" b="1" dirty="0" smtClean="0">
                <a:solidFill>
                  <a:schemeClr val="bg1"/>
                </a:solidFill>
              </a:rPr>
              <a:t>   </a:t>
            </a:r>
            <a:r>
              <a:rPr lang="en-US" sz="3600" b="1" dirty="0" err="1" smtClean="0">
                <a:solidFill>
                  <a:schemeClr val="bg1"/>
                </a:solidFill>
              </a:rPr>
              <a:t>Neer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Thandha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Naalum</a:t>
            </a:r>
            <a:endParaRPr lang="ta-IN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9067800" cy="3810000"/>
          </a:xfrm>
        </p:spPr>
        <p:txBody>
          <a:bodyPr numCol="2">
            <a:noAutofit/>
          </a:bodyPr>
          <a:lstStyle/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1. நீர் தந்த நாளும் ஓய்ந்ததே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கர்த்தாவே ராவும் வந்ததே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பகலில் உம்மைப் போற்றினோம்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துதித்து இளைப்பாறுவோம்.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2. பகலோன் ஜோதி தோன்றவே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உம் சபை ஓய்வில்லாமலே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பூவெங்கும் பகல் ராவிலும்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தூங்காமல் உம்மைப் போற்றிடும்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3. நாற்றிசையும் பூகோளத்தில்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ஓர் நாளின் அதிகாலையில்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துடங்கும் ஜெபம் ஸ்தோத்ரமே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ஓர் நேரம் ஓய்வில்லாததே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4. கீழ்கோளத்தோர் இளைப்பாற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மேல்கோளத்தோர் எழும்பிட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உம் துதி சதா நேரமும்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பல் கோடி நாவால் எழும்பும்.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5. ஆம், என்றும் ஆண்டவரே நீர்,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மாறாமல் ஆட்சி செய்குவீர்;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உம் ராஜ்யம் என்றும் ஓங்கிடும்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சமஸ்த சிருஷ்டி சேர்ந்திடும்.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</TotalTime>
  <Words>85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நீர் தந்த நாளும்   Neer Thandha Naalum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நீர் தந்த நாளும்  Neer Thandha Naalum tamil</dc:title>
  <dc:creator>admin</dc:creator>
  <cp:lastModifiedBy>admin</cp:lastModifiedBy>
  <cp:revision>5</cp:revision>
  <dcterms:created xsi:type="dcterms:W3CDTF">2026-02-01T18:49:21Z</dcterms:created>
  <dcterms:modified xsi:type="dcterms:W3CDTF">2026-02-04T02:14:28Z</dcterms:modified>
</cp:coreProperties>
</file>