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2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A02F-0DF1-4143-A264-73E0F0B23673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CB3-179A-44A7-A679-222F3BBA3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A02F-0DF1-4143-A264-73E0F0B23673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CB3-179A-44A7-A679-222F3BBA3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A02F-0DF1-4143-A264-73E0F0B23673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CB3-179A-44A7-A679-222F3BBA3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A02F-0DF1-4143-A264-73E0F0B23673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CB3-179A-44A7-A679-222F3BBA3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A02F-0DF1-4143-A264-73E0F0B23673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CB3-179A-44A7-A679-222F3BBA3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A02F-0DF1-4143-A264-73E0F0B23673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CB3-179A-44A7-A679-222F3BBA3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A02F-0DF1-4143-A264-73E0F0B23673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CB3-179A-44A7-A679-222F3BBA3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A02F-0DF1-4143-A264-73E0F0B23673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CB3-179A-44A7-A679-222F3BBA3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A02F-0DF1-4143-A264-73E0F0B23673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CB3-179A-44A7-A679-222F3BBA3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A02F-0DF1-4143-A264-73E0F0B23673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CB3-179A-44A7-A679-222F3BBA3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A02F-0DF1-4143-A264-73E0F0B23673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CB3-179A-44A7-A679-222F3BBA3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0A02F-0DF1-4143-A264-73E0F0B23673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94CB3-179A-44A7-A679-222F3BBA34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 God, Our Help in Ages Past.jpg"/>
          <p:cNvPicPr>
            <a:picLocks noChangeAspect="1"/>
          </p:cNvPicPr>
          <p:nvPr userDrawn="1"/>
        </p:nvPicPr>
        <p:blipFill>
          <a:blip r:embed="rId14" cstate="print">
            <a:lum bright="6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हे ईश्वर उहिलेको उद्धा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52400"/>
            <a:ext cx="5486400" cy="1470025"/>
          </a:xfrm>
        </p:spPr>
        <p:txBody>
          <a:bodyPr>
            <a:normAutofit/>
          </a:bodyPr>
          <a:lstStyle/>
          <a:p>
            <a:r>
              <a:rPr lang="hi-IN" sz="3600" b="1" dirty="0" smtClean="0"/>
              <a:t>हे ईश्वर उहिलेको उद्धार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Hey </a:t>
            </a:r>
            <a:r>
              <a:rPr lang="en-US" sz="3600" b="1" dirty="0" err="1" smtClean="0"/>
              <a:t>Ishwor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Uhileko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Udhar</a:t>
            </a:r>
            <a:r>
              <a:rPr lang="en-US" sz="3600" b="1" dirty="0" smtClean="0"/>
              <a:t>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14600"/>
            <a:ext cx="4495800" cy="3429000"/>
          </a:xfrm>
        </p:spPr>
        <p:txBody>
          <a:bodyPr>
            <a:noAutofit/>
          </a:bodyPr>
          <a:lstStyle/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१. हे ईश्वर उहिलेको उद्धार आशा भविष्यको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   आँधी बतासमा हाम्रो आड़ अनन्त लोक </a:t>
            </a:r>
            <a:r>
              <a:rPr lang="hi-IN" sz="1600" b="1" dirty="0" smtClean="0">
                <a:solidFill>
                  <a:schemeClr val="tx1"/>
                </a:solidFill>
              </a:rPr>
              <a:t>हाम्रो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endParaRPr lang="hi-IN" sz="1600" b="1" dirty="0" smtClean="0">
              <a:solidFill>
                <a:schemeClr val="tx1"/>
              </a:solidFill>
            </a:endParaRP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२. तपाईंको गद्दी छायामा हामी निडर बस्छौँ,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   तपाईंको हातमा भरोसा राखी सुरक्षित छौँ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endParaRPr lang="hi-IN" sz="1600" b="1" dirty="0" smtClean="0">
              <a:solidFill>
                <a:schemeClr val="tx1"/>
              </a:solidFill>
            </a:endParaRP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३. जगको सृष्टि भन्दा अघि तपाईं हुनुहुन्छ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   परमेश्वर अनादिदेखि अनन्त कालसम्म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endParaRPr lang="hi-IN" sz="1600" b="1" dirty="0" smtClean="0">
              <a:solidFill>
                <a:schemeClr val="tx1"/>
              </a:solidFill>
            </a:endParaRP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४. वर्ष हजार एक क्षण जस्तो तपाईंको दृष्टिमा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   बिलाउँछ जस्तै अँध्यारो सूर्यको ज्योतिमा 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64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हे ईश्वर उहिलेको उद्धार   Hey Ishwor Uhileko Udhar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हे ईश्वर उहिलेको उद्धार आशा भविष्यको nepal 303</dc:title>
  <dc:creator>FRONT</dc:creator>
  <cp:lastModifiedBy>admin</cp:lastModifiedBy>
  <cp:revision>15</cp:revision>
  <dcterms:created xsi:type="dcterms:W3CDTF">2025-12-13T17:53:59Z</dcterms:created>
  <dcterms:modified xsi:type="dcterms:W3CDTF">2026-02-04T22:04:26Z</dcterms:modified>
</cp:coreProperties>
</file>