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F5714-A1AA-4315-A355-E5A03DB999A0}" type="datetimeFigureOut">
              <a:rPr lang="en-US" smtClean="0"/>
              <a:pPr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B519A-F766-41B9-BF97-FA0DF92DB5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लिनोस् प्रभु मेरो Linuhos Prabhu Mero(Nottingha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599"/>
            <a:ext cx="9144000" cy="685801"/>
          </a:xfrm>
        </p:spPr>
        <p:txBody>
          <a:bodyPr>
            <a:noAutofit/>
          </a:bodyPr>
          <a:lstStyle/>
          <a:p>
            <a:r>
              <a:rPr lang="hi-IN" sz="3200" b="1" dirty="0" smtClean="0"/>
              <a:t>लिनोस् </a:t>
            </a:r>
            <a:r>
              <a:rPr lang="hi-IN" sz="3200" b="1" dirty="0" smtClean="0"/>
              <a:t>प्रभु </a:t>
            </a:r>
            <a:r>
              <a:rPr lang="hi-IN" sz="3200" b="1" dirty="0" smtClean="0"/>
              <a:t>मेरो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Linuhos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Prabhu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Mero</a:t>
            </a:r>
            <a:r>
              <a:rPr lang="en-US" sz="3200" b="1" dirty="0" smtClean="0"/>
              <a:t>(Nottingham)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219200"/>
            <a:ext cx="6553200" cy="54102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hi-IN" b="1" dirty="0" smtClean="0">
                <a:solidFill>
                  <a:schemeClr val="tx1"/>
                </a:solidFill>
              </a:rPr>
              <a:t>१.  लिनोस्‌ प्रभु मेरो ज्यान, होस्‌ तपाईंलाई बलिदान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हरेक दिन र क्षण सधैँ स्तुतिमा बितून्‌ </a:t>
            </a: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२.  लिनोस्‌ मेरो हात, प्रभु, लाउनोस्‌ काममा तपाईंको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मेरो पाउ, प्रभु, आफ्नो पथमा हिँड़ाउन </a:t>
            </a: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३.  लिनोस्‌ मेरो स्वर, प्रभु, तपाईंको बढ़ाइ गर्छु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मेरो ओठ, प्रभु, होस्‌ सुवचन भरेको </a:t>
            </a: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४.  लिनोस्‌ मेरो धन, प्रभु, सब तपाईंलाई बुझाउँछु 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बुद्धि, ज्ञान, प्रभु, वशमा ल्याई तपाईंको </a:t>
            </a: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५.  लिनोस्‌ इच्छा, हे </a:t>
            </a:r>
            <a:r>
              <a:rPr lang="hi-IN" b="1" dirty="0" smtClean="0">
                <a:solidFill>
                  <a:schemeClr val="tx1"/>
                </a:solidFill>
              </a:rPr>
              <a:t>प्रभु आफ्नैसित मिलाउनु 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मन आफ्नै ठान्नोस्‌ तपाईंको सिंहासन होस्‌</a:t>
            </a:r>
          </a:p>
          <a:p>
            <a:pPr algn="l"/>
            <a:endParaRPr lang="hi-IN" b="1" dirty="0" smtClean="0">
              <a:solidFill>
                <a:schemeClr val="tx1"/>
              </a:solidFill>
            </a:endParaRP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६.  लिनोस्‌ मेरो प्रेम, प्रभु चरणमा म खन्याउँछु</a:t>
            </a:r>
          </a:p>
          <a:p>
            <a:pPr algn="l"/>
            <a:r>
              <a:rPr lang="hi-IN" b="1" dirty="0" smtClean="0">
                <a:solidFill>
                  <a:schemeClr val="tx1"/>
                </a:solidFill>
              </a:rPr>
              <a:t>    लिनोस्‌ तन-मन-धन, प्रभु, ख्रीष्टकै लागि </a:t>
            </a:r>
            <a:r>
              <a:rPr lang="hi-IN" b="1" dirty="0" smtClean="0">
                <a:solidFill>
                  <a:schemeClr val="tx1"/>
                </a:solidFill>
              </a:rPr>
              <a:t>जिउनेछु</a:t>
            </a:r>
            <a:endParaRPr lang="en-US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126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लिनोस् प्रभु मेरो Linuhos Prabhu Mero(Nottingham)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लिनोस् प्रभु मेरो(Nottingham)</dc:title>
  <dc:creator>admin</dc:creator>
  <cp:lastModifiedBy>admin</cp:lastModifiedBy>
  <cp:revision>9</cp:revision>
  <dcterms:created xsi:type="dcterms:W3CDTF">2026-02-16T20:20:07Z</dcterms:created>
  <dcterms:modified xsi:type="dcterms:W3CDTF">2026-02-17T16:40:35Z</dcterms:modified>
</cp:coreProperties>
</file>