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F8D3-2228-45A5-8F93-86190A18B3ED}" type="datetimeFigureOut">
              <a:rPr lang="en-US" smtClean="0"/>
              <a:pPr/>
              <a:t>2/22/2026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CF8D3-2228-45A5-8F93-86190A18B3ED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2C3AE-82FA-4BC5-A78A-7905FC4A44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세상 모든 풍파 너를 흔들어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जीवन अँध्यारोमा ज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915400" cy="533399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जीवन </a:t>
            </a:r>
            <a:r>
              <a:rPr lang="hi-IN" b="1" dirty="0"/>
              <a:t>अँध्यारोमा </a:t>
            </a:r>
            <a:r>
              <a:rPr lang="hi-IN" b="1" dirty="0" smtClean="0"/>
              <a:t>जब</a:t>
            </a:r>
            <a:r>
              <a:rPr lang="en-US" b="1" dirty="0" smtClean="0"/>
              <a:t>  </a:t>
            </a:r>
            <a:r>
              <a:rPr lang="en-US" b="1" dirty="0" err="1" smtClean="0"/>
              <a:t>Jiban</a:t>
            </a:r>
            <a:r>
              <a:rPr lang="en-US" b="1" dirty="0" smtClean="0"/>
              <a:t> </a:t>
            </a:r>
            <a:r>
              <a:rPr lang="en-US" b="1" dirty="0" err="1" smtClean="0"/>
              <a:t>Aadhyaro</a:t>
            </a:r>
            <a:r>
              <a:rPr lang="en-US" b="1" dirty="0" smtClean="0"/>
              <a:t> </a:t>
            </a:r>
            <a:r>
              <a:rPr lang="en-US" b="1" dirty="0" smtClean="0"/>
              <a:t>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7772400" cy="3962400"/>
          </a:xfrm>
        </p:spPr>
        <p:txBody>
          <a:bodyPr numCol="2">
            <a:noAutofit/>
          </a:bodyPr>
          <a:lstStyle/>
          <a:p>
            <a:pPr marL="228600" indent="-228600" algn="l"/>
            <a:r>
              <a:rPr lang="hi-IN" sz="1400" b="1" dirty="0" smtClean="0">
                <a:solidFill>
                  <a:schemeClr val="tx1"/>
                </a:solidFill>
              </a:rPr>
              <a:t>१.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hi-IN" sz="1400" b="1" dirty="0" smtClean="0">
                <a:solidFill>
                  <a:schemeClr val="tx1"/>
                </a:solidFill>
              </a:rPr>
              <a:t>जीवन </a:t>
            </a:r>
            <a:r>
              <a:rPr lang="hi-IN" sz="1400" b="1" dirty="0" smtClean="0">
                <a:solidFill>
                  <a:schemeClr val="tx1"/>
                </a:solidFill>
              </a:rPr>
              <a:t>अँध्यारोमा जब आउँछ दुःख</a:t>
            </a:r>
          </a:p>
          <a:p>
            <a:pPr marL="228600" indent="-228600" algn="l"/>
            <a:r>
              <a:rPr lang="hi-IN" sz="1400" b="1" dirty="0" smtClean="0">
                <a:solidFill>
                  <a:schemeClr val="tx1"/>
                </a:solidFill>
              </a:rPr>
              <a:t>जब </a:t>
            </a:r>
            <a:r>
              <a:rPr lang="hi-IN" sz="1400" b="1" dirty="0" smtClean="0">
                <a:solidFill>
                  <a:schemeClr val="tx1"/>
                </a:solidFill>
              </a:rPr>
              <a:t>हरेस खान्छौँ र हराउँछ सुख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तब </a:t>
            </a:r>
            <a:r>
              <a:rPr lang="hi-IN" sz="1400" b="1" dirty="0" smtClean="0">
                <a:solidFill>
                  <a:schemeClr val="tx1"/>
                </a:solidFill>
              </a:rPr>
              <a:t>आशिष्‌ गन, येशूलाई हेर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अशिष्‌ </a:t>
            </a:r>
            <a:r>
              <a:rPr lang="hi-IN" sz="1400" b="1" dirty="0" smtClean="0">
                <a:solidFill>
                  <a:schemeClr val="tx1"/>
                </a:solidFill>
              </a:rPr>
              <a:t>गन्दा-गन्दै, लौ त कति धेर</a:t>
            </a: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को. 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आशिष्‌ </a:t>
            </a:r>
            <a:r>
              <a:rPr lang="hi-IN" sz="1400" b="1" dirty="0" smtClean="0">
                <a:solidFill>
                  <a:srgbClr val="FF0000"/>
                </a:solidFill>
              </a:rPr>
              <a:t>गन, गन एकै-एक,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आशिष्‌ </a:t>
            </a:r>
            <a:r>
              <a:rPr lang="hi-IN" sz="1400" b="1" dirty="0" smtClean="0">
                <a:solidFill>
                  <a:srgbClr val="FF0000"/>
                </a:solidFill>
              </a:rPr>
              <a:t>गन, हेर छन्‌ अनेक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आशिष्‌ </a:t>
            </a:r>
            <a:r>
              <a:rPr lang="hi-IN" sz="1400" b="1" dirty="0" smtClean="0">
                <a:solidFill>
                  <a:srgbClr val="FF0000"/>
                </a:solidFill>
              </a:rPr>
              <a:t>गन, छक्क पर्नेछौ,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प्रभुले </a:t>
            </a:r>
            <a:r>
              <a:rPr lang="hi-IN" sz="1400" b="1" dirty="0" smtClean="0">
                <a:solidFill>
                  <a:srgbClr val="FF0000"/>
                </a:solidFill>
              </a:rPr>
              <a:t>तिमीलाई कति दिनुभो’</a:t>
            </a: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marL="228600" indent="-228600" algn="l"/>
            <a:r>
              <a:rPr lang="hi-IN" sz="1400" b="1" dirty="0" smtClean="0">
                <a:solidFill>
                  <a:schemeClr val="tx1"/>
                </a:solidFill>
              </a:rPr>
              <a:t>२</a:t>
            </a:r>
            <a:r>
              <a:rPr lang="hi-I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hi-IN" sz="1400" b="1" dirty="0" smtClean="0">
                <a:solidFill>
                  <a:schemeClr val="tx1"/>
                </a:solidFill>
              </a:rPr>
              <a:t>फिक्री</a:t>
            </a:r>
            <a:r>
              <a:rPr lang="hi-IN" sz="1400" b="1" dirty="0" smtClean="0">
                <a:solidFill>
                  <a:schemeClr val="tx1"/>
                </a:solidFill>
              </a:rPr>
              <a:t>, शोकको भारी तिमी बोक्छौ,</a:t>
            </a:r>
          </a:p>
          <a:p>
            <a:pPr marL="228600" indent="-228600" algn="l"/>
            <a:r>
              <a:rPr lang="hi-IN" sz="1400" b="1" dirty="0" smtClean="0">
                <a:solidFill>
                  <a:schemeClr val="tx1"/>
                </a:solidFill>
              </a:rPr>
              <a:t>कि </a:t>
            </a:r>
            <a:r>
              <a:rPr lang="hi-IN" sz="1400" b="1" dirty="0" smtClean="0">
                <a:solidFill>
                  <a:schemeClr val="tx1"/>
                </a:solidFill>
              </a:rPr>
              <a:t>आउने दिनको लागि बाँचौँ कसरी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बाइबल </a:t>
            </a:r>
            <a:r>
              <a:rPr lang="hi-IN" sz="1400" b="1" dirty="0" smtClean="0">
                <a:solidFill>
                  <a:schemeClr val="tx1"/>
                </a:solidFill>
              </a:rPr>
              <a:t>पढ़्दाखेरी तिमी बुझ्नेछौ,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हाम्रा </a:t>
            </a:r>
            <a:r>
              <a:rPr lang="hi-IN" sz="1400" b="1" dirty="0" smtClean="0">
                <a:solidFill>
                  <a:schemeClr val="tx1"/>
                </a:solidFill>
              </a:rPr>
              <a:t>प्रेमी पिताबाट सब पाउँछौँ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३.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hi-IN" sz="1400" b="1" dirty="0" smtClean="0">
                <a:solidFill>
                  <a:schemeClr val="tx1"/>
                </a:solidFill>
              </a:rPr>
              <a:t>धन-सम्पति </a:t>
            </a:r>
            <a:r>
              <a:rPr lang="hi-IN" sz="1400" b="1" dirty="0" smtClean="0">
                <a:solidFill>
                  <a:schemeClr val="tx1"/>
                </a:solidFill>
              </a:rPr>
              <a:t>हेर्दा थुप्रै अर्कैको,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तब </a:t>
            </a:r>
            <a:r>
              <a:rPr lang="hi-IN" sz="1400" b="1" dirty="0" smtClean="0">
                <a:solidFill>
                  <a:schemeClr val="tx1"/>
                </a:solidFill>
              </a:rPr>
              <a:t>सम्झौँ हाम्रो धन छ स्वर्गको,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यस </a:t>
            </a:r>
            <a:r>
              <a:rPr lang="hi-IN" sz="1400" b="1" dirty="0" smtClean="0">
                <a:solidFill>
                  <a:schemeClr val="tx1"/>
                </a:solidFill>
              </a:rPr>
              <a:t>संसारको धनले शान्ति मिल्दैन,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तर </a:t>
            </a:r>
            <a:r>
              <a:rPr lang="hi-IN" sz="1400" b="1" dirty="0" smtClean="0">
                <a:solidFill>
                  <a:schemeClr val="tx1"/>
                </a:solidFill>
              </a:rPr>
              <a:t>येशू डाक्छन्‌ जहाँ पीर छैन</a:t>
            </a: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४</a:t>
            </a:r>
            <a:r>
              <a:rPr lang="hi-IN" sz="1400" b="1" dirty="0" smtClean="0">
                <a:solidFill>
                  <a:schemeClr val="tx1"/>
                </a:solidFill>
              </a:rPr>
              <a:t>.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hi-IN" sz="1400" b="1" dirty="0" smtClean="0">
                <a:solidFill>
                  <a:schemeClr val="tx1"/>
                </a:solidFill>
              </a:rPr>
              <a:t>दिन-दिन </a:t>
            </a:r>
            <a:r>
              <a:rPr lang="hi-IN" sz="1400" b="1" dirty="0" smtClean="0">
                <a:solidFill>
                  <a:schemeClr val="tx1"/>
                </a:solidFill>
              </a:rPr>
              <a:t>लडाइँ हुन्छ छँदा संसारमा,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शैतान </a:t>
            </a:r>
            <a:r>
              <a:rPr lang="hi-IN" sz="1400" b="1" dirty="0" smtClean="0">
                <a:solidFill>
                  <a:schemeClr val="tx1"/>
                </a:solidFill>
              </a:rPr>
              <a:t>जित्न खोज्छ हामीलाई सदा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येशू </a:t>
            </a:r>
            <a:r>
              <a:rPr lang="hi-IN" sz="1400" b="1" dirty="0" smtClean="0">
                <a:solidFill>
                  <a:schemeClr val="tx1"/>
                </a:solidFill>
              </a:rPr>
              <a:t>छेउमा बस्दा शक्ति दिनेछन्‌,</a:t>
            </a:r>
          </a:p>
          <a:p>
            <a:pPr algn="l"/>
            <a:r>
              <a:rPr lang="hi-IN" sz="1400" b="1" dirty="0" smtClean="0">
                <a:solidFill>
                  <a:schemeClr val="tx1"/>
                </a:solidFill>
              </a:rPr>
              <a:t>स्वर्ग </a:t>
            </a:r>
            <a:r>
              <a:rPr lang="hi-IN" sz="1400" b="1" dirty="0" smtClean="0">
                <a:solidFill>
                  <a:schemeClr val="tx1"/>
                </a:solidFill>
              </a:rPr>
              <a:t>नपुगेसम्म आशिष्‌ गन्दै गन</a:t>
            </a:r>
          </a:p>
          <a:p>
            <a:pPr algn="l"/>
            <a:endParaRPr lang="hi-IN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132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जीवन अँध्यारोमा जब  Jiban Aadhyaro 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जीवन अँध्यारोमा जब  NEPAL</dc:title>
  <dc:creator>admin</dc:creator>
  <cp:lastModifiedBy>admin</cp:lastModifiedBy>
  <cp:revision>16</cp:revision>
  <dcterms:created xsi:type="dcterms:W3CDTF">2026-02-18T03:50:09Z</dcterms:created>
  <dcterms:modified xsi:type="dcterms:W3CDTF">2026-02-23T13:52:51Z</dcterms:modified>
</cp:coreProperties>
</file>