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6996-01E3-4D84-A042-15864AE8DC58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5547-BD7D-4422-A9CB-93E3352C83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ll for Jesus, all for Jesus.jpg"/>
          <p:cNvPicPr>
            <a:picLocks noChangeAspect="1"/>
          </p:cNvPicPr>
          <p:nvPr userDrawn="1"/>
        </p:nvPicPr>
        <p:blipFill>
          <a:blip r:embed="rId14" cstate="print">
            <a:lum bright="70000"/>
          </a:blip>
          <a:stretch>
            <a:fillRect/>
          </a:stretch>
        </p:blipFill>
        <p:spPr>
          <a:xfrm>
            <a:off x="0" y="0"/>
            <a:ext cx="9144000" cy="6910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ख्रीष्टकै लागि सब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7086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b="1" dirty="0" smtClean="0"/>
              <a:t>ख्रीष्टकै </a:t>
            </a:r>
            <a:r>
              <a:rPr lang="hi-IN" b="1" dirty="0" smtClean="0"/>
              <a:t>लागि सबै </a:t>
            </a:r>
            <a:r>
              <a:rPr lang="en-US" b="1" dirty="0" err="1" smtClean="0"/>
              <a:t>Khrist</a:t>
            </a:r>
            <a:r>
              <a:rPr lang="en-US" b="1" dirty="0" smtClean="0"/>
              <a:t> Kai </a:t>
            </a:r>
            <a:r>
              <a:rPr lang="en-US" b="1" dirty="0" err="1" smtClean="0"/>
              <a:t>Lagi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b="1" dirty="0" smtClean="0"/>
              <a:t/>
            </a:r>
            <a:br>
              <a:rPr lang="hi-IN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dirty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6248400" cy="3581400"/>
          </a:xfrm>
        </p:spPr>
        <p:txBody>
          <a:bodyPr>
            <a:noAutofit/>
          </a:bodyPr>
          <a:lstStyle/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१.  ख्रीष्टकै लागि सबै, ख्रीष्टकै काम गर्ने शक्ति मेरो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बात, विचार, कामहरू सबै, दिन, घण्टा सबै मेरो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ख्रीष्टकै लागि, सबै ख्रीष्टकै काम गर्ने शक्ति मेरो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ख्रीष्टकै लागि, सबै ख्रीष्टकै दिन, घण्टा सबै </a:t>
            </a:r>
            <a:r>
              <a:rPr lang="hi-IN" sz="2000" b="1" dirty="0" smtClean="0">
                <a:solidFill>
                  <a:schemeClr val="tx1"/>
                </a:solidFill>
              </a:rPr>
              <a:t>मेरो</a:t>
            </a:r>
            <a:endParaRPr lang="hi-IN" sz="2000" b="1" dirty="0" smtClean="0">
              <a:solidFill>
                <a:schemeClr val="tx1"/>
              </a:solidFill>
            </a:endParaRPr>
          </a:p>
          <a:p>
            <a:pPr algn="l"/>
            <a:endParaRPr lang="hi-IN" sz="2000" b="1" dirty="0" smtClean="0">
              <a:solidFill>
                <a:schemeClr val="tx1"/>
              </a:solidFill>
            </a:endParaRP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२.  उनको कार्य यी हातले गरून्‌, पाउ उनको पथमा हिँडून्‌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आँखाले ख्रीष्टलाई देखून्‌, ओठले उनको स्तुति गरुन्‌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ख्रीष्टकै लागि सबै, ख्रीष्टकै पाउ उनको पथमा हिँडून्‌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ख्रीष्टकै लागि, सबै ख्रीष्टकै ओठले उनको स्तुति </a:t>
            </a:r>
            <a:r>
              <a:rPr lang="hi-IN" sz="2000" b="1" dirty="0" smtClean="0">
                <a:solidFill>
                  <a:schemeClr val="tx1"/>
                </a:solidFill>
              </a:rPr>
              <a:t>गरून्‌</a:t>
            </a:r>
            <a:endParaRPr lang="hi-IN" sz="2000" b="1" dirty="0" smtClean="0">
              <a:solidFill>
                <a:schemeClr val="tx1"/>
              </a:solidFill>
            </a:endParaRPr>
          </a:p>
          <a:p>
            <a:pPr algn="l"/>
            <a:endParaRPr lang="hi-IN" sz="2000" b="1" dirty="0" smtClean="0">
              <a:solidFill>
                <a:schemeClr val="tx1"/>
              </a:solidFill>
            </a:endParaRP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३.  आँखा जब ख्रीष्टमा लाएँ ख्रीष्ट टाँगिएको देखेँ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आत्माले ख्रीष्ट मात्र देखेँ, अरू थोक मैले भूलेँ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ख्रीष्टकै लागि सबै ख्रीष्टकै, ख्रीष्ट टाँगिएका देखेँ</a:t>
            </a:r>
          </a:p>
          <a:p>
            <a:pPr algn="l"/>
            <a:r>
              <a:rPr lang="hi-IN" sz="2000" b="1" dirty="0" smtClean="0">
                <a:solidFill>
                  <a:schemeClr val="tx1"/>
                </a:solidFill>
              </a:rPr>
              <a:t>    ख्रीष्टकै लागि सबै ख्रीष्टकै, अरू थोक मैले </a:t>
            </a:r>
            <a:r>
              <a:rPr lang="hi-IN" sz="2000" b="1" dirty="0" smtClean="0">
                <a:solidFill>
                  <a:schemeClr val="tx1"/>
                </a:solidFill>
              </a:rPr>
              <a:t>भूलेँ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124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ख्रीष्टकै लागि सबै Khrist Kai Lagi    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ख्रीष्टकै लागि सबै ख्रीष्टकै काम गर्ने शक्ति मेरो  nepal</dc:title>
  <dc:creator>FRONT</dc:creator>
  <cp:lastModifiedBy>admin</cp:lastModifiedBy>
  <cp:revision>16</cp:revision>
  <dcterms:created xsi:type="dcterms:W3CDTF">2025-03-04T05:47:33Z</dcterms:created>
  <dcterms:modified xsi:type="dcterms:W3CDTF">2026-02-14T17:09:16Z</dcterms:modified>
</cp:coreProperties>
</file>