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D0750-4295-425B-A187-F535D68CB3B2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AFC26-63B1-40E6-9729-4F62E3A636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о мной ли Он когда в сердце сто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8077200" cy="7619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 </a:t>
            </a:r>
            <a:r>
              <a:rPr lang="ru-RU" b="1" dirty="0" smtClean="0">
                <a:solidFill>
                  <a:schemeClr val="bg1"/>
                </a:solidFill>
              </a:rPr>
              <a:t>мной ли Он когда в сердце стон</a:t>
            </a:r>
            <a:r>
              <a:rPr lang="ru-RU" b="1" dirty="0" smtClean="0"/>
              <a:t> 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981200"/>
            <a:ext cx="8839200" cy="43434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1. Со мной ли Он, когда в сердце стон,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Когда скорби стеснили грудь?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Когда ряд забот с каждым днем растет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так темен жизненный путь?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О </a:t>
            </a:r>
            <a:r>
              <a:rPr lang="ru-RU" b="1" dirty="0" smtClean="0">
                <a:solidFill>
                  <a:srgbClr val="FF0000"/>
                </a:solidFill>
              </a:rPr>
              <a:t>да, всегда Христос со мной,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Моей Он тронут нуждой!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 в долине плача, и в царстве ночи,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Я знаю,- Он со мной.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2. Со мной ли Он, когда омрачен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Путь мой тучей скорбей и бед?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Когда ясный день скрыла ночи тень,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Даст ли Он мне помощь и свет?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r>
              <a:rPr lang="ru-RU" b="1" dirty="0" smtClean="0">
                <a:solidFill>
                  <a:schemeClr val="bg1"/>
                </a:solidFill>
              </a:rPr>
              <a:t>. Со мной ли Он, когда я сражен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никто не спешит помочь?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Я стеснен извне, нет защиты мне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рыдаю горько всю ночь.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4. Со мной ли Он, когда путь свершен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"прощайте" скажу родным?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Сердце кончит труд, думы отойдут,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Будет ли вождем Он моим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160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Со мной ли Он когда в сердце стон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 мной, ли Он russia</dc:title>
  <dc:creator>admin</dc:creator>
  <cp:lastModifiedBy>admin</cp:lastModifiedBy>
  <cp:revision>21</cp:revision>
  <dcterms:created xsi:type="dcterms:W3CDTF">2026-02-05T16:53:06Z</dcterms:created>
  <dcterms:modified xsi:type="dcterms:W3CDTF">2026-02-11T00:08:37Z</dcterms:modified>
</cp:coreProperties>
</file>