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6B05C-9511-4CE5-846C-79B07627D2BE}" type="datetimeFigureOut">
              <a:rPr lang="en-US" smtClean="0"/>
              <a:pPr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6B05C-9511-4CE5-846C-79B07627D2BE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2B5C-3F2E-4CE9-B2DC-6B66A29DFB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Day Thou Gavest, Lord, Is Ende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Tuhan, hari t'lah berakh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533400"/>
            <a:ext cx="6400800" cy="533401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Ya Tuhan, hari t'lah </a:t>
            </a:r>
            <a:r>
              <a:rPr lang="fi-FI" b="1" dirty="0" smtClean="0">
                <a:solidFill>
                  <a:schemeClr val="bg1"/>
                </a:solidFill>
              </a:rPr>
              <a:t>berakhir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8610600" cy="4267200"/>
          </a:xfrm>
        </p:spPr>
        <p:txBody>
          <a:bodyPr numCol="2">
            <a:noAutofit/>
          </a:bodyPr>
          <a:lstStyle/>
          <a:p>
            <a:pPr marL="514350" indent="-514350" algn="l"/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t'lah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berakhir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marL="514350" indent="-514350" algn="l"/>
            <a:r>
              <a:rPr lang="en-US" sz="1600" b="1" dirty="0" err="1" smtClean="0">
                <a:solidFill>
                  <a:schemeClr val="bg1"/>
                </a:solidFill>
              </a:rPr>
              <a:t>Kau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malam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teduh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pujian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kami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ganti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pujian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malam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bagiMu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Syukur</a:t>
            </a:r>
            <a:r>
              <a:rPr lang="en-US" sz="1600" b="1" dirty="0" smtClean="0">
                <a:solidFill>
                  <a:schemeClr val="bg1"/>
                </a:solidFill>
              </a:rPr>
              <a:t>! </a:t>
            </a:r>
            <a:r>
              <a:rPr lang="en-US" sz="1600" b="1" dirty="0" err="1" smtClean="0">
                <a:solidFill>
                  <a:schemeClr val="bg1"/>
                </a:solidFill>
              </a:rPr>
              <a:t>GerejaMu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berjaga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menurut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jam </a:t>
            </a:r>
            <a:r>
              <a:rPr lang="en-US" sz="1600" b="1" dirty="0" err="1" smtClean="0">
                <a:solidFill>
                  <a:schemeClr val="bg1"/>
                </a:solidFill>
              </a:rPr>
              <a:t>gilirannya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Tetap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umatMu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beribadah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seputar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bola </a:t>
            </a:r>
            <a:r>
              <a:rPr lang="en-US" sz="1600" b="1" dirty="0" err="1" smtClean="0">
                <a:solidFill>
                  <a:schemeClr val="bg1"/>
                </a:solidFill>
              </a:rPr>
              <a:t>dunia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Berurut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pulau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benua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menyambut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fajar</a:t>
            </a:r>
            <a:r>
              <a:rPr lang="en-US" sz="1600" b="1" dirty="0" smtClean="0">
                <a:solidFill>
                  <a:schemeClr val="bg1"/>
                </a:solidFill>
              </a:rPr>
              <a:t> yang </a:t>
            </a:r>
            <a:r>
              <a:rPr lang="en-US" sz="1600" b="1" dirty="0" err="1" smtClean="0">
                <a:solidFill>
                  <a:schemeClr val="bg1"/>
                </a:solidFill>
              </a:rPr>
              <a:t>cerah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tak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putus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umatMu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semua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bersilih-ganti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menyembah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Di </a:t>
            </a:r>
            <a:r>
              <a:rPr lang="en-US" sz="1600" b="1" dirty="0" err="1" smtClean="0">
                <a:solidFill>
                  <a:schemeClr val="bg1"/>
                </a:solidFill>
              </a:rPr>
              <a:t>sini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sudah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lalu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merekah</a:t>
            </a:r>
            <a:r>
              <a:rPr lang="en-US" sz="16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selalu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oleh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suara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baru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karyaMu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dimuliakanlah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Sedangkan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kuasa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dunia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goncang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kekal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Tuhan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takhtaMu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akhirnya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bangsa-bangsa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datang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menyambut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KerajaanMu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94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Tuhan, hari t'lah berakhir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Tuhan, hari t'lah berakhir indonesia</dc:title>
  <dc:creator>admin</dc:creator>
  <cp:lastModifiedBy>admin</cp:lastModifiedBy>
  <cp:revision>10</cp:revision>
  <dcterms:created xsi:type="dcterms:W3CDTF">2026-01-31T14:28:29Z</dcterms:created>
  <dcterms:modified xsi:type="dcterms:W3CDTF">2026-02-04T02:26:31Z</dcterms:modified>
</cp:coreProperties>
</file>