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E441-4830-487C-95FD-4A175D9F9D07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76A4-DCBE-4074-8970-5D1C16434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E441-4830-487C-95FD-4A175D9F9D07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76A4-DCBE-4074-8970-5D1C16434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E441-4830-487C-95FD-4A175D9F9D07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76A4-DCBE-4074-8970-5D1C16434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E441-4830-487C-95FD-4A175D9F9D07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76A4-DCBE-4074-8970-5D1C16434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E441-4830-487C-95FD-4A175D9F9D07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76A4-DCBE-4074-8970-5D1C16434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E441-4830-487C-95FD-4A175D9F9D07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76A4-DCBE-4074-8970-5D1C16434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E441-4830-487C-95FD-4A175D9F9D07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76A4-DCBE-4074-8970-5D1C16434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E441-4830-487C-95FD-4A175D9F9D07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76A4-DCBE-4074-8970-5D1C16434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E441-4830-487C-95FD-4A175D9F9D07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76A4-DCBE-4074-8970-5D1C16434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E441-4830-487C-95FD-4A175D9F9D07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76A4-DCBE-4074-8970-5D1C16434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E441-4830-487C-95FD-4A175D9F9D07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76A4-DCBE-4074-8970-5D1C16434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E441-4830-487C-95FD-4A175D9F9D07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876A4-DCBE-4074-8970-5D1C164348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zmij Jezu życie me(Nottingha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Qe9Nt_QQco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6962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Wezmij</a:t>
            </a:r>
            <a:r>
              <a:rPr lang="en-US" b="1" dirty="0" smtClean="0"/>
              <a:t> </a:t>
            </a:r>
            <a:r>
              <a:rPr lang="en-US" b="1" dirty="0" err="1" smtClean="0"/>
              <a:t>Jezu</a:t>
            </a:r>
            <a:r>
              <a:rPr lang="en-US" b="1" dirty="0" smtClean="0"/>
              <a:t> </a:t>
            </a:r>
            <a:r>
              <a:rPr lang="en-US" b="1" dirty="0" err="1" smtClean="0"/>
              <a:t>życie</a:t>
            </a:r>
            <a:r>
              <a:rPr lang="en-US" b="1" dirty="0" smtClean="0"/>
              <a:t> me(Nottingham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600200"/>
            <a:ext cx="7924800" cy="4800600"/>
          </a:xfrm>
        </p:spPr>
        <p:txBody>
          <a:bodyPr numCol="2"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Weźmij</a:t>
            </a:r>
            <a:r>
              <a:rPr lang="pl-PL" sz="1800" b="1" dirty="0" smtClean="0">
                <a:solidFill>
                  <a:schemeClr val="tx1"/>
                </a:solidFill>
              </a:rPr>
              <a:t>, Jezu, życie me,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W ręce Twe oddaję je!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Wszystkie </a:t>
            </a:r>
            <a:r>
              <a:rPr lang="pl-PL" sz="1800" b="1" dirty="0" smtClean="0">
                <a:solidFill>
                  <a:schemeClr val="tx1"/>
                </a:solidFill>
              </a:rPr>
              <a:t>chwile,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wszystkie </a:t>
            </a:r>
            <a:r>
              <a:rPr lang="pl-PL" sz="1800" b="1" dirty="0" smtClean="0">
                <a:solidFill>
                  <a:schemeClr val="tx1"/>
                </a:solidFill>
              </a:rPr>
              <a:t>dni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Niechaj służą Twojej czci.</a:t>
            </a: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Oto </a:t>
            </a:r>
            <a:r>
              <a:rPr lang="pl-PL" sz="1800" b="1" dirty="0" smtClean="0">
                <a:solidFill>
                  <a:schemeClr val="tx1"/>
                </a:solidFill>
              </a:rPr>
              <a:t>ręce moje masz,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Gdzie Ci służyć mogę, wskaż!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Oby nogi moje szły Tam,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gdzieś mi przykazał Ty.</a:t>
            </a: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Weź </a:t>
            </a:r>
            <a:r>
              <a:rPr lang="pl-PL" sz="1800" b="1" dirty="0" smtClean="0">
                <a:solidFill>
                  <a:schemeClr val="tx1"/>
                </a:solidFill>
              </a:rPr>
              <a:t>mój głos i uczyć chciej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Mówić, śpiewać ku czci Twej;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Weź, o Panie, wargi me,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Racz Swe słowa włożyć w nie!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Moją </a:t>
            </a:r>
            <a:r>
              <a:rPr lang="pl-PL" sz="1800" b="1" dirty="0" smtClean="0">
                <a:solidFill>
                  <a:schemeClr val="tx1"/>
                </a:solidFill>
              </a:rPr>
              <a:t>majętnością chciej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Podług woli rządzić Swej,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Weź me siły, rozum mój,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Bom ja, Mistrzu, cały Twój!</a:t>
            </a: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Moją </a:t>
            </a:r>
            <a:r>
              <a:rPr lang="pl-PL" sz="1800" b="1" dirty="0" smtClean="0">
                <a:solidFill>
                  <a:schemeClr val="tx1"/>
                </a:solidFill>
              </a:rPr>
              <a:t>wolą, Panie, rządź,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Racz w nią Ducha Swego tchnąć;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Weź me serce, Panie, weź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I już tu w nim tron Swój wznieś!</a:t>
            </a: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Wszystko </a:t>
            </a:r>
            <a:r>
              <a:rPr lang="pl-PL" sz="1800" b="1" dirty="0" smtClean="0">
                <a:solidFill>
                  <a:schemeClr val="tx1"/>
                </a:solidFill>
              </a:rPr>
              <a:t>to, coś Ty dał mi,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Bez zastrzeżeń oddam Ci,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Niech Ci żywot służy mój,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Bom ja, Panie, cały Twój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  <a:hlinkClick r:id="rId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158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Wezmij Jezu życie me(Nottingham)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Weźmij, Jezu, życie me </dc:title>
  <dc:creator>FRONT</dc:creator>
  <cp:lastModifiedBy>admin</cp:lastModifiedBy>
  <cp:revision>26</cp:revision>
  <dcterms:created xsi:type="dcterms:W3CDTF">2024-01-26T21:36:34Z</dcterms:created>
  <dcterms:modified xsi:type="dcterms:W3CDTF">2026-02-17T16:32:56Z</dcterms:modified>
</cp:coreProperties>
</file>