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5F45-FDE9-4058-BF84-1538C99F976C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2863-B2D7-411F-94AC-242D4B591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5F45-FDE9-4058-BF84-1538C99F976C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2863-B2D7-411F-94AC-242D4B591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5F45-FDE9-4058-BF84-1538C99F976C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2863-B2D7-411F-94AC-242D4B591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5F45-FDE9-4058-BF84-1538C99F976C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2863-B2D7-411F-94AC-242D4B591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5F45-FDE9-4058-BF84-1538C99F976C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2863-B2D7-411F-94AC-242D4B591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5F45-FDE9-4058-BF84-1538C99F976C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2863-B2D7-411F-94AC-242D4B591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5F45-FDE9-4058-BF84-1538C99F976C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2863-B2D7-411F-94AC-242D4B591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5F45-FDE9-4058-BF84-1538C99F976C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2863-B2D7-411F-94AC-242D4B591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5F45-FDE9-4058-BF84-1538C99F976C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2863-B2D7-411F-94AC-242D4B591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5F45-FDE9-4058-BF84-1538C99F976C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2863-B2D7-411F-94AC-242D4B591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5F45-FDE9-4058-BF84-1538C99F976C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2863-B2D7-411F-94AC-242D4B591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E5F45-FDE9-4058-BF84-1538C99F976C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02863-B2D7-411F-94AC-242D4B591C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l jou seëni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66940"/>
            <a:ext cx="3810000" cy="228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Tel </a:t>
            </a:r>
            <a:r>
              <a:rPr lang="en-US" b="1" dirty="0" err="1" smtClean="0"/>
              <a:t>jou</a:t>
            </a:r>
            <a:r>
              <a:rPr lang="en-US" b="1" dirty="0" smtClean="0"/>
              <a:t> </a:t>
            </a:r>
            <a:r>
              <a:rPr lang="en-US" b="1" dirty="0" err="1" smtClean="0"/>
              <a:t>seëninge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457200"/>
            <a:ext cx="9448800" cy="42672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nl-NL" b="1" dirty="0" smtClean="0"/>
              <a:t>As die lewenstorme woedend om jou </a:t>
            </a:r>
            <a:r>
              <a:rPr lang="nl-NL" b="1" dirty="0" smtClean="0"/>
              <a:t>slaan,</a:t>
            </a:r>
            <a:endParaRPr lang="nl-NL" b="1" dirty="0" smtClean="0"/>
          </a:p>
          <a:p>
            <a:r>
              <a:rPr lang="nl-NL" b="1" dirty="0" smtClean="0"/>
              <a:t>En jy gans ontmoedig vrees om te </a:t>
            </a:r>
            <a:r>
              <a:rPr lang="nl-NL" b="1" dirty="0" smtClean="0"/>
              <a:t>vergaan;</a:t>
            </a:r>
            <a:endParaRPr lang="nl-NL" b="1" dirty="0" smtClean="0"/>
          </a:p>
          <a:p>
            <a:r>
              <a:rPr lang="nl-NL" b="1" dirty="0" smtClean="0"/>
              <a:t>Tel jou seëninge, tel hul een vir </a:t>
            </a:r>
            <a:r>
              <a:rPr lang="nl-NL" b="1" dirty="0" smtClean="0"/>
              <a:t>een,</a:t>
            </a:r>
            <a:endParaRPr lang="nl-NL" b="1" dirty="0" smtClean="0"/>
          </a:p>
          <a:p>
            <a:r>
              <a:rPr lang="nl-NL" b="1" dirty="0" smtClean="0"/>
              <a:t>En jy sal verbaas wees oor wat God </a:t>
            </a:r>
            <a:r>
              <a:rPr lang="nl-NL" b="1" dirty="0" smtClean="0"/>
              <a:t>verleen.</a:t>
            </a:r>
            <a:endParaRPr lang="nl-NL" b="1" dirty="0" smtClean="0"/>
          </a:p>
          <a:p>
            <a:endParaRPr lang="nl-NL" b="1" dirty="0" smtClean="0"/>
          </a:p>
          <a:p>
            <a:r>
              <a:rPr lang="nl-NL" b="1" dirty="0" smtClean="0">
                <a:solidFill>
                  <a:srgbClr val="FF0000"/>
                </a:solidFill>
              </a:rPr>
              <a:t>Koor:</a:t>
            </a:r>
            <a:endParaRPr lang="nl-NL" b="1" dirty="0" smtClean="0">
              <a:solidFill>
                <a:srgbClr val="FF0000"/>
              </a:solidFill>
            </a:endParaRPr>
          </a:p>
          <a:p>
            <a:r>
              <a:rPr lang="nl-NL" b="1" dirty="0" smtClean="0">
                <a:solidFill>
                  <a:srgbClr val="FF0000"/>
                </a:solidFill>
              </a:rPr>
              <a:t>Tel jou seëninge, een vir </a:t>
            </a:r>
            <a:r>
              <a:rPr lang="nl-NL" b="1" dirty="0" smtClean="0">
                <a:solidFill>
                  <a:srgbClr val="FF0000"/>
                </a:solidFill>
              </a:rPr>
              <a:t>een,</a:t>
            </a:r>
            <a:endParaRPr lang="nl-NL" b="1" dirty="0" smtClean="0">
              <a:solidFill>
                <a:srgbClr val="FF0000"/>
              </a:solidFill>
            </a:endParaRPr>
          </a:p>
          <a:p>
            <a:r>
              <a:rPr lang="nl-NL" b="1" dirty="0" smtClean="0">
                <a:solidFill>
                  <a:srgbClr val="FF0000"/>
                </a:solidFill>
              </a:rPr>
              <a:t>Seëninge jou deur God </a:t>
            </a:r>
            <a:r>
              <a:rPr lang="nl-NL" b="1" dirty="0" smtClean="0">
                <a:solidFill>
                  <a:srgbClr val="FF0000"/>
                </a:solidFill>
              </a:rPr>
              <a:t>geskenk!</a:t>
            </a:r>
            <a:endParaRPr lang="nl-NL" b="1" dirty="0" smtClean="0">
              <a:solidFill>
                <a:srgbClr val="FF0000"/>
              </a:solidFill>
            </a:endParaRPr>
          </a:p>
          <a:p>
            <a:r>
              <a:rPr lang="nl-NL" b="1" dirty="0" smtClean="0">
                <a:solidFill>
                  <a:srgbClr val="FF0000"/>
                </a:solidFill>
              </a:rPr>
              <a:t>Tel hul </a:t>
            </a:r>
            <a:r>
              <a:rPr lang="nl-NL" b="1" dirty="0" smtClean="0">
                <a:solidFill>
                  <a:srgbClr val="FF0000"/>
                </a:solidFill>
              </a:rPr>
              <a:t>almal, </a:t>
            </a:r>
            <a:r>
              <a:rPr lang="nl-NL" b="1" dirty="0" smtClean="0">
                <a:solidFill>
                  <a:srgbClr val="FF0000"/>
                </a:solidFill>
              </a:rPr>
              <a:t>kyk wat God </a:t>
            </a:r>
            <a:r>
              <a:rPr lang="nl-NL" b="1" dirty="0" smtClean="0">
                <a:solidFill>
                  <a:srgbClr val="FF0000"/>
                </a:solidFill>
              </a:rPr>
              <a:t>verleen</a:t>
            </a:r>
          </a:p>
          <a:p>
            <a:r>
              <a:rPr lang="nl-NL" b="1" dirty="0" smtClean="0">
                <a:solidFill>
                  <a:srgbClr val="FF0000"/>
                </a:solidFill>
              </a:rPr>
              <a:t>En </a:t>
            </a:r>
            <a:r>
              <a:rPr lang="nl-NL" b="1" dirty="0" smtClean="0">
                <a:solidFill>
                  <a:srgbClr val="FF0000"/>
                </a:solidFill>
              </a:rPr>
              <a:t>jy sal verbaas wees oor wat God jou </a:t>
            </a:r>
            <a:r>
              <a:rPr lang="nl-NL" b="1" dirty="0" smtClean="0">
                <a:solidFill>
                  <a:srgbClr val="FF0000"/>
                </a:solidFill>
              </a:rPr>
              <a:t>skenk!</a:t>
            </a:r>
            <a:endParaRPr lang="nl-NL" b="1" dirty="0" smtClean="0">
              <a:solidFill>
                <a:srgbClr val="FF0000"/>
              </a:solidFill>
            </a:endParaRPr>
          </a:p>
          <a:p>
            <a:endParaRPr lang="nl-NL" b="1" dirty="0" smtClean="0"/>
          </a:p>
          <a:p>
            <a:r>
              <a:rPr lang="nl-NL" b="1" dirty="0" smtClean="0"/>
              <a:t>As jy ooit gebuk gaan onder sorg en </a:t>
            </a:r>
            <a:r>
              <a:rPr lang="nl-NL" b="1" dirty="0" smtClean="0"/>
              <a:t>pyn,</a:t>
            </a:r>
            <a:endParaRPr lang="nl-NL" b="1" dirty="0" smtClean="0"/>
          </a:p>
          <a:p>
            <a:r>
              <a:rPr lang="nl-NL" b="1" dirty="0" smtClean="0"/>
              <a:t>As die kruis te swaar word en jou krag te </a:t>
            </a:r>
            <a:r>
              <a:rPr lang="nl-NL" b="1" dirty="0" smtClean="0"/>
              <a:t>klein;</a:t>
            </a:r>
            <a:endParaRPr lang="nl-NL" b="1" dirty="0" smtClean="0"/>
          </a:p>
          <a:p>
            <a:r>
              <a:rPr lang="nl-NL" b="1" dirty="0" smtClean="0"/>
              <a:t>Tel jou seëninge, dan vlug twyfel </a:t>
            </a:r>
            <a:r>
              <a:rPr lang="nl-NL" b="1" dirty="0" smtClean="0"/>
              <a:t>heen,</a:t>
            </a:r>
            <a:endParaRPr lang="nl-NL" b="1" dirty="0" smtClean="0"/>
          </a:p>
          <a:p>
            <a:r>
              <a:rPr lang="nl-NL" b="1" dirty="0" smtClean="0"/>
              <a:t>En jy sien Gods goedheid laat jou nooit </a:t>
            </a:r>
            <a:r>
              <a:rPr lang="nl-NL" b="1" dirty="0" smtClean="0"/>
              <a:t>alleen!</a:t>
            </a:r>
            <a:endParaRPr lang="nl-NL" b="1" dirty="0" smtClean="0"/>
          </a:p>
          <a:p>
            <a:r>
              <a:rPr lang="nl-NL" b="1" dirty="0" smtClean="0"/>
              <a:t>As </a:t>
            </a:r>
            <a:r>
              <a:rPr lang="nl-NL" b="1" dirty="0" smtClean="0"/>
              <a:t>jy let op ander met hul goud en </a:t>
            </a:r>
            <a:r>
              <a:rPr lang="nl-NL" b="1" dirty="0" smtClean="0"/>
              <a:t>eer,</a:t>
            </a:r>
            <a:endParaRPr lang="nl-NL" b="1" dirty="0" smtClean="0"/>
          </a:p>
          <a:p>
            <a:r>
              <a:rPr lang="nl-NL" b="1" dirty="0" smtClean="0"/>
              <a:t>Dink dan God beloof jou nog oneindig </a:t>
            </a:r>
            <a:r>
              <a:rPr lang="nl-NL" b="1" dirty="0" smtClean="0"/>
              <a:t>meer;</a:t>
            </a:r>
            <a:endParaRPr lang="nl-NL" b="1" dirty="0" smtClean="0"/>
          </a:p>
          <a:p>
            <a:r>
              <a:rPr lang="nl-NL" b="1" dirty="0" smtClean="0"/>
              <a:t>Tel jou </a:t>
            </a:r>
            <a:r>
              <a:rPr lang="nl-NL" b="1" dirty="0" smtClean="0"/>
              <a:t>seëninge, </a:t>
            </a:r>
            <a:r>
              <a:rPr lang="nl-NL" b="1" dirty="0" smtClean="0"/>
              <a:t>weet dat prag en praal</a:t>
            </a:r>
          </a:p>
          <a:p>
            <a:r>
              <a:rPr lang="nl-NL" b="1" dirty="0" smtClean="0"/>
              <a:t>Nooit die minste van die hemel kan </a:t>
            </a:r>
            <a:r>
              <a:rPr lang="nl-NL" b="1" dirty="0" smtClean="0"/>
              <a:t>behaal.</a:t>
            </a:r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r>
              <a:rPr lang="en-US" b="1" dirty="0" err="1" smtClean="0"/>
              <a:t>Laat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al die </a:t>
            </a:r>
            <a:r>
              <a:rPr lang="en-US" b="1" dirty="0" err="1" smtClean="0"/>
              <a:t>stryd</a:t>
            </a:r>
            <a:r>
              <a:rPr lang="en-US" b="1" dirty="0" smtClean="0"/>
              <a:t>, die </a:t>
            </a:r>
            <a:r>
              <a:rPr lang="en-US" b="1" dirty="0" err="1" smtClean="0"/>
              <a:t>las</a:t>
            </a:r>
            <a:r>
              <a:rPr lang="en-US" b="1" dirty="0" smtClean="0"/>
              <a:t>, die </a:t>
            </a:r>
            <a:r>
              <a:rPr lang="en-US" b="1" dirty="0" err="1" smtClean="0"/>
              <a:t>bange</a:t>
            </a:r>
            <a:r>
              <a:rPr lang="en-US" b="1" dirty="0" smtClean="0"/>
              <a:t> </a:t>
            </a:r>
            <a:r>
              <a:rPr lang="en-US" b="1" dirty="0" err="1" smtClean="0"/>
              <a:t>nood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Jou</a:t>
            </a:r>
            <a:r>
              <a:rPr lang="en-US" b="1" dirty="0" smtClean="0"/>
              <a:t> tog </a:t>
            </a:r>
            <a:r>
              <a:rPr lang="en-US" b="1" dirty="0" err="1" smtClean="0"/>
              <a:t>nie</a:t>
            </a:r>
            <a:r>
              <a:rPr lang="en-US" b="1" dirty="0" smtClean="0"/>
              <a:t> </a:t>
            </a:r>
            <a:r>
              <a:rPr lang="en-US" b="1" dirty="0" err="1" smtClean="0"/>
              <a:t>ontmoedig</a:t>
            </a:r>
            <a:r>
              <a:rPr lang="en-US" b="1" dirty="0" smtClean="0"/>
              <a:t>, </a:t>
            </a:r>
            <a:r>
              <a:rPr lang="en-US" b="1" dirty="0" smtClean="0"/>
              <a:t>Gods </a:t>
            </a:r>
            <a:r>
              <a:rPr lang="en-US" b="1" dirty="0" err="1" smtClean="0"/>
              <a:t>trou</a:t>
            </a:r>
            <a:r>
              <a:rPr lang="en-US" b="1" dirty="0" smtClean="0"/>
              <a:t> </a:t>
            </a:r>
            <a:r>
              <a:rPr lang="en-US" b="1" dirty="0" err="1" smtClean="0"/>
              <a:t>dis</a:t>
            </a:r>
            <a:r>
              <a:rPr lang="en-US" b="1" dirty="0" smtClean="0"/>
              <a:t> so </a:t>
            </a:r>
            <a:r>
              <a:rPr lang="en-US" b="1" dirty="0" err="1" smtClean="0"/>
              <a:t>groot</a:t>
            </a:r>
            <a:r>
              <a:rPr lang="en-US" b="1" dirty="0" smtClean="0"/>
              <a:t>; </a:t>
            </a:r>
          </a:p>
          <a:p>
            <a:r>
              <a:rPr lang="en-US" b="1" dirty="0" smtClean="0"/>
              <a:t>Tel </a:t>
            </a:r>
            <a:r>
              <a:rPr lang="en-US" b="1" dirty="0" err="1" smtClean="0"/>
              <a:t>jou</a:t>
            </a:r>
            <a:r>
              <a:rPr lang="en-US" b="1" dirty="0" smtClean="0"/>
              <a:t> </a:t>
            </a:r>
            <a:r>
              <a:rPr lang="en-US" b="1" dirty="0" err="1" smtClean="0"/>
              <a:t>seëninge</a:t>
            </a:r>
            <a:r>
              <a:rPr lang="en-US" b="1" dirty="0" smtClean="0"/>
              <a:t>; </a:t>
            </a:r>
            <a:r>
              <a:rPr lang="en-US" b="1" dirty="0" err="1" smtClean="0"/>
              <a:t>eng’le</a:t>
            </a:r>
            <a:r>
              <a:rPr lang="en-US" b="1" dirty="0" smtClean="0"/>
              <a:t> </a:t>
            </a:r>
            <a:r>
              <a:rPr lang="en-US" b="1" dirty="0" err="1" smtClean="0"/>
              <a:t>staan</a:t>
            </a:r>
            <a:r>
              <a:rPr lang="en-US" b="1" dirty="0" smtClean="0"/>
              <a:t> </a:t>
            </a:r>
            <a:r>
              <a:rPr lang="en-US" b="1" dirty="0" err="1" smtClean="0"/>
              <a:t>jou</a:t>
            </a:r>
            <a:r>
              <a:rPr lang="en-US" b="1" dirty="0" smtClean="0"/>
              <a:t> by, </a:t>
            </a:r>
          </a:p>
          <a:p>
            <a:r>
              <a:rPr lang="en-US" b="1" dirty="0" err="1" smtClean="0"/>
              <a:t>Bied</a:t>
            </a:r>
            <a:r>
              <a:rPr lang="en-US" b="1" dirty="0" smtClean="0"/>
              <a:t> </a:t>
            </a:r>
            <a:r>
              <a:rPr lang="en-US" b="1" dirty="0" err="1" smtClean="0"/>
              <a:t>jou</a:t>
            </a:r>
            <a:r>
              <a:rPr lang="en-US" b="1" dirty="0" smtClean="0"/>
              <a:t> </a:t>
            </a:r>
            <a:r>
              <a:rPr lang="en-US" b="1" dirty="0" err="1" smtClean="0"/>
              <a:t>hulp</a:t>
            </a:r>
            <a:r>
              <a:rPr lang="en-US" b="1" dirty="0" smtClean="0"/>
              <a:t> en </a:t>
            </a:r>
            <a:r>
              <a:rPr lang="en-US" b="1" dirty="0" err="1" smtClean="0"/>
              <a:t>leiding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die </a:t>
            </a:r>
            <a:r>
              <a:rPr lang="en-US" b="1" dirty="0" err="1" smtClean="0"/>
              <a:t>ander</a:t>
            </a:r>
            <a:r>
              <a:rPr lang="en-US" b="1" dirty="0" smtClean="0"/>
              <a:t> </a:t>
            </a:r>
            <a:r>
              <a:rPr lang="en-US" b="1" dirty="0" err="1" smtClean="0"/>
              <a:t>sy</a:t>
            </a:r>
            <a:r>
              <a:rPr lang="en-US" b="1" dirty="0" smtClean="0"/>
              <a:t>!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196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Tel jou seëninge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 jou seëninge AFRIKAANS</dc:title>
  <dc:creator>admin</dc:creator>
  <cp:lastModifiedBy>admin</cp:lastModifiedBy>
  <cp:revision>18</cp:revision>
  <dcterms:created xsi:type="dcterms:W3CDTF">2026-02-17T21:10:10Z</dcterms:created>
  <dcterms:modified xsi:type="dcterms:W3CDTF">2026-02-19T16:23:06Z</dcterms:modified>
</cp:coreProperties>
</file>