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4" autoAdjust="0"/>
  </p:normalViewPr>
  <p:slideViewPr>
    <p:cSldViewPr>
      <p:cViewPr varScale="1">
        <p:scale>
          <a:sx n="111" d="100"/>
          <a:sy n="111" d="100"/>
        </p:scale>
        <p:origin x="-2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910C-FEAD-4218-AEF9-3D4A80F078FB}" type="datetimeFigureOut">
              <a:rPr lang="en-US" smtClean="0"/>
              <a:pPr/>
              <a:t>2/14/2026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7A362-FAA8-419E-A3B6-D11F423BE1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ll for Jesus, all for Jesus.jpg"/>
          <p:cNvPicPr>
            <a:picLocks noChangeAspect="1"/>
          </p:cNvPicPr>
          <p:nvPr userDrawn="1"/>
        </p:nvPicPr>
        <p:blipFill>
          <a:blip r:embed="rId14" cstate="print">
            <a:lum bright="70000"/>
          </a:blip>
          <a:stretch>
            <a:fillRect/>
          </a:stretch>
        </p:blipFill>
        <p:spPr>
          <a:xfrm>
            <a:off x="0" y="0"/>
            <a:ext cx="9144000" cy="6910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Tất Cả Cho Jês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4612" y="214290"/>
            <a:ext cx="3714776" cy="580229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Tất</a:t>
            </a:r>
            <a:r>
              <a:rPr lang="en-US" b="1" dirty="0"/>
              <a:t> </a:t>
            </a:r>
            <a:r>
              <a:rPr lang="en-US" b="1" dirty="0" err="1"/>
              <a:t>Cả</a:t>
            </a:r>
            <a:r>
              <a:rPr lang="en-US" b="1" dirty="0"/>
              <a:t> Cho </a:t>
            </a:r>
            <a:r>
              <a:rPr lang="en-US" b="1" dirty="0" err="1"/>
              <a:t>Jêsus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1071546"/>
            <a:ext cx="4714908" cy="4730080"/>
          </a:xfrm>
        </p:spPr>
        <p:txBody>
          <a:bodyPr>
            <a:noAutofit/>
          </a:bodyPr>
          <a:lstStyle/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Trọn cho Jêsus, dâng cho Jêsus,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Nguyên cả người với bao tài năng;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Mọi suy tư lời nói hay công việc,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Hiến dâng Jêsus cả cuộc đời.</a:t>
            </a:r>
          </a:p>
          <a:p>
            <a:pPr algn="l"/>
            <a:endParaRPr lang="vi-VN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Bàn tay quyết vâng theo khi nghe lệnh,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Chân bước vào lối đi từ trên;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Trọn đời mắt chăm chú nơi Jêsus,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Lưỡi môi say sưa ca ngợi Ngài.</a:t>
            </a:r>
          </a:p>
          <a:p>
            <a:pPr algn="l"/>
            <a:endParaRPr lang="vi-VN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Hồi đôi mắt tôi trông nơi Jêsus,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Không có gì khác mê hoặc tôi;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Lòng đầu phục theo Chúa trong huy hoàng,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Ngắm vinh quang chiếu trên thập tự.</a:t>
            </a:r>
          </a:p>
          <a:p>
            <a:pPr algn="l"/>
            <a:endParaRPr lang="vi-VN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4. Tại sao Jêsus yêu tôi sâu đậm,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Đem chính mình để mua chuộc tôi?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Vì tình yêu thu hút tôi theo Ngài,</a:t>
            </a:r>
          </a:p>
          <a:p>
            <a:pPr algn="l"/>
            <a:r>
              <a:rPr lang="vi-V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Bắt tâm tôi thuận phục trọn thành. A-men.</a:t>
            </a:r>
            <a:endParaRPr lang="en-US" sz="1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145</Words>
  <Application>Microsoft Office PowerPoint</Application>
  <PresentationFormat>On-screen Show (4:3)</PresentationFormat>
  <Paragraphs>20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Tất Cả Cho Jêsus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Tất Cả Cho Jêsus</dc:title>
  <dc:creator>mary</dc:creator>
  <cp:lastModifiedBy>admin</cp:lastModifiedBy>
  <cp:revision>8</cp:revision>
  <dcterms:created xsi:type="dcterms:W3CDTF">2023-06-02T00:08:12Z</dcterms:created>
  <dcterms:modified xsi:type="dcterms:W3CDTF">2026-02-14T17:55:17Z</dcterms:modified>
</cp:coreProperties>
</file>