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244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27295-724B-4064-B23E-11E4542671DD}" type="datetimeFigureOut">
              <a:rPr lang="en-US" smtClean="0"/>
              <a:pPr/>
              <a:t>2/24/2026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FDA63-D086-4B49-BC19-BD77B9DAEC5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27295-724B-4064-B23E-11E4542671DD}" type="datetimeFigureOut">
              <a:rPr lang="en-US" smtClean="0"/>
              <a:pPr/>
              <a:t>2/24/2026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FDA63-D086-4B49-BC19-BD77B9DAEC5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27295-724B-4064-B23E-11E4542671DD}" type="datetimeFigureOut">
              <a:rPr lang="en-US" smtClean="0"/>
              <a:pPr/>
              <a:t>2/24/2026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FDA63-D086-4B49-BC19-BD77B9DAEC5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27295-724B-4064-B23E-11E4542671DD}" type="datetimeFigureOut">
              <a:rPr lang="en-US" smtClean="0"/>
              <a:pPr/>
              <a:t>2/24/2026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FDA63-D086-4B49-BC19-BD77B9DAEC5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27295-724B-4064-B23E-11E4542671DD}" type="datetimeFigureOut">
              <a:rPr lang="en-US" smtClean="0"/>
              <a:pPr/>
              <a:t>2/24/2026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FDA63-D086-4B49-BC19-BD77B9DAEC5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27295-724B-4064-B23E-11E4542671DD}" type="datetimeFigureOut">
              <a:rPr lang="en-US" smtClean="0"/>
              <a:pPr/>
              <a:t>2/24/2026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FDA63-D086-4B49-BC19-BD77B9DAEC5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27295-724B-4064-B23E-11E4542671DD}" type="datetimeFigureOut">
              <a:rPr lang="en-US" smtClean="0"/>
              <a:pPr/>
              <a:t>2/24/2026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FDA63-D086-4B49-BC19-BD77B9DAEC5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27295-724B-4064-B23E-11E4542671DD}" type="datetimeFigureOut">
              <a:rPr lang="en-US" smtClean="0"/>
              <a:pPr/>
              <a:t>2/24/2026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FDA63-D086-4B49-BC19-BD77B9DAEC5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27295-724B-4064-B23E-11E4542671DD}" type="datetimeFigureOut">
              <a:rPr lang="en-US" smtClean="0"/>
              <a:pPr/>
              <a:t>2/24/2026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FDA63-D086-4B49-BC19-BD77B9DAEC5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27295-724B-4064-B23E-11E4542671DD}" type="datetimeFigureOut">
              <a:rPr lang="en-US" smtClean="0"/>
              <a:pPr/>
              <a:t>2/24/2026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FDA63-D086-4B49-BC19-BD77B9DAEC5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27295-724B-4064-B23E-11E4542671DD}" type="datetimeFigureOut">
              <a:rPr lang="en-US" smtClean="0"/>
              <a:pPr/>
              <a:t>2/24/2026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FDA63-D086-4B49-BC19-BD77B9DAEC5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B27295-724B-4064-B23E-11E4542671DD}" type="datetimeFigureOut">
              <a:rPr lang="en-US" smtClean="0"/>
              <a:pPr/>
              <a:t>2/26/2026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6FDA63-D086-4B49-BC19-BD77B9DAEC5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ccording To Thy Gracious Word.jpg"/>
          <p:cNvPicPr>
            <a:picLocks noChangeAspect="1"/>
          </p:cNvPicPr>
          <p:nvPr userDrawn="1"/>
        </p:nvPicPr>
        <p:blipFill>
          <a:blip r:embed="rId14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Según Tu Dicho al Expira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2600" y="381000"/>
            <a:ext cx="5638800" cy="533400"/>
          </a:xfrm>
        </p:spPr>
        <p:txBody>
          <a:bodyPr>
            <a:normAutofit fontScale="90000"/>
          </a:bodyPr>
          <a:lstStyle/>
          <a:p>
            <a:r>
              <a:rPr lang="es-ES" b="1" dirty="0" smtClean="0"/>
              <a:t>Según </a:t>
            </a:r>
            <a:r>
              <a:rPr lang="es-ES" b="1" dirty="0"/>
              <a:t>Tu Dicho al </a:t>
            </a:r>
            <a:r>
              <a:rPr lang="es-ES" b="1" dirty="0" smtClean="0"/>
              <a:t>Expirar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295400"/>
            <a:ext cx="8229600" cy="3429000"/>
          </a:xfrm>
        </p:spPr>
        <p:txBody>
          <a:bodyPr numCol="2">
            <a:noAutofit/>
          </a:bodyPr>
          <a:lstStyle/>
          <a:p>
            <a:pPr algn="l"/>
            <a:r>
              <a:rPr lang="es-ES" sz="2000" b="1" dirty="0" smtClean="0">
                <a:solidFill>
                  <a:schemeClr val="tx1"/>
                </a:solidFill>
              </a:rPr>
              <a:t>1. Según tu dicho al expirar</a:t>
            </a:r>
          </a:p>
          <a:p>
            <a:pPr algn="l"/>
            <a:r>
              <a:rPr lang="es-ES" sz="2000" b="1" dirty="0" smtClean="0">
                <a:solidFill>
                  <a:schemeClr val="tx1"/>
                </a:solidFill>
              </a:rPr>
              <a:t>que en gratitud oí,</a:t>
            </a:r>
          </a:p>
          <a:p>
            <a:pPr algn="l"/>
            <a:r>
              <a:rPr lang="es-ES" sz="2000" b="1" dirty="0" smtClean="0">
                <a:solidFill>
                  <a:schemeClr val="tx1"/>
                </a:solidFill>
              </a:rPr>
              <a:t>me acordaré mi Redentor,</a:t>
            </a:r>
          </a:p>
          <a:p>
            <a:pPr algn="l"/>
            <a:r>
              <a:rPr lang="es-ES" sz="2000" b="1" dirty="0" smtClean="0">
                <a:solidFill>
                  <a:schemeClr val="tx1"/>
                </a:solidFill>
              </a:rPr>
              <a:t>me acordaré de ti.</a:t>
            </a:r>
          </a:p>
          <a:p>
            <a:pPr algn="l"/>
            <a:endParaRPr lang="es-ES" sz="2000" b="1" dirty="0" smtClean="0">
              <a:solidFill>
                <a:schemeClr val="tx1"/>
              </a:solidFill>
            </a:endParaRPr>
          </a:p>
          <a:p>
            <a:pPr algn="l"/>
            <a:r>
              <a:rPr lang="es-ES" sz="2000" b="1" dirty="0" smtClean="0">
                <a:solidFill>
                  <a:schemeClr val="tx1"/>
                </a:solidFill>
              </a:rPr>
              <a:t>2. Tu cuerpo herido a mi alma es</a:t>
            </a:r>
          </a:p>
          <a:p>
            <a:pPr algn="l"/>
            <a:r>
              <a:rPr lang="es-ES" sz="2000" b="1" dirty="0" smtClean="0">
                <a:solidFill>
                  <a:schemeClr val="tx1"/>
                </a:solidFill>
              </a:rPr>
              <a:t>divino pan aquí,</a:t>
            </a:r>
          </a:p>
          <a:p>
            <a:pPr algn="l"/>
            <a:r>
              <a:rPr lang="es-ES" sz="2000" b="1" dirty="0" smtClean="0">
                <a:solidFill>
                  <a:schemeClr val="tx1"/>
                </a:solidFill>
              </a:rPr>
              <a:t>y con la copa de tu amor,</a:t>
            </a:r>
          </a:p>
          <a:p>
            <a:pPr algn="l"/>
            <a:r>
              <a:rPr lang="es-ES" sz="2000" b="1" dirty="0" smtClean="0">
                <a:solidFill>
                  <a:schemeClr val="tx1"/>
                </a:solidFill>
              </a:rPr>
              <a:t>me acordaré de ti.</a:t>
            </a:r>
          </a:p>
          <a:p>
            <a:pPr algn="l"/>
            <a:endParaRPr lang="es-ES" sz="2000" b="1" dirty="0" smtClean="0">
              <a:solidFill>
                <a:schemeClr val="tx1"/>
              </a:solidFill>
            </a:endParaRPr>
          </a:p>
          <a:p>
            <a:pPr algn="l"/>
            <a:r>
              <a:rPr lang="es-ES" sz="2000" b="1" dirty="0" smtClean="0">
                <a:solidFill>
                  <a:schemeClr val="tx1"/>
                </a:solidFill>
              </a:rPr>
              <a:t>3. Me acordaré de tu dolor,</a:t>
            </a:r>
          </a:p>
          <a:p>
            <a:pPr algn="l"/>
            <a:r>
              <a:rPr lang="es-ES" sz="2000" b="1" dirty="0" smtClean="0">
                <a:solidFill>
                  <a:schemeClr val="tx1"/>
                </a:solidFill>
              </a:rPr>
              <a:t>y de tu amor por mí,</a:t>
            </a:r>
          </a:p>
          <a:p>
            <a:pPr algn="l"/>
            <a:r>
              <a:rPr lang="es-ES" sz="2000" b="1" dirty="0" smtClean="0">
                <a:solidFill>
                  <a:schemeClr val="tx1"/>
                </a:solidFill>
              </a:rPr>
              <a:t>y mientras viva ¡Oh, mi Señor</a:t>
            </a:r>
          </a:p>
          <a:p>
            <a:pPr algn="l"/>
            <a:r>
              <a:rPr lang="es-ES" sz="2000" b="1" dirty="0" smtClean="0">
                <a:solidFill>
                  <a:schemeClr val="tx1"/>
                </a:solidFill>
              </a:rPr>
              <a:t>me acordaré de ti!</a:t>
            </a:r>
          </a:p>
          <a:p>
            <a:pPr algn="l"/>
            <a:endParaRPr lang="es-ES" sz="2000" b="1" dirty="0" smtClean="0">
              <a:solidFill>
                <a:schemeClr val="tx1"/>
              </a:solidFill>
            </a:endParaRPr>
          </a:p>
          <a:p>
            <a:pPr algn="l"/>
            <a:r>
              <a:rPr lang="es-ES" sz="2000" b="1" dirty="0" smtClean="0">
                <a:solidFill>
                  <a:schemeClr val="tx1"/>
                </a:solidFill>
              </a:rPr>
              <a:t>4. Y cuando desfallezca al fin</a:t>
            </a:r>
          </a:p>
          <a:p>
            <a:pPr algn="l"/>
            <a:r>
              <a:rPr lang="es-ES" sz="2000" b="1" dirty="0" smtClean="0">
                <a:solidFill>
                  <a:schemeClr val="tx1"/>
                </a:solidFill>
              </a:rPr>
              <a:t>y llegue a sucumbir</a:t>
            </a:r>
          </a:p>
          <a:p>
            <a:pPr algn="l"/>
            <a:r>
              <a:rPr lang="es-ES" sz="2000" b="1" dirty="0" smtClean="0">
                <a:solidFill>
                  <a:schemeClr val="tx1"/>
                </a:solidFill>
              </a:rPr>
              <a:t>Jesús, que en gloria eterna estás,</a:t>
            </a:r>
          </a:p>
          <a:p>
            <a:pPr algn="l"/>
            <a:r>
              <a:rPr lang="es-ES" sz="2000" b="1" dirty="0" smtClean="0">
                <a:solidFill>
                  <a:schemeClr val="tx1"/>
                </a:solidFill>
              </a:rPr>
              <a:t>acuérdate de mí</a:t>
            </a:r>
            <a:r>
              <a:rPr lang="es-ES" sz="2000" b="1" dirty="0" smtClean="0">
                <a:solidFill>
                  <a:schemeClr val="tx1"/>
                </a:solidFill>
              </a:rPr>
              <a:t>.</a:t>
            </a:r>
            <a:endParaRPr lang="en-US" sz="2000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2313</TotalTime>
  <Words>104</Words>
  <Application>Microsoft Office PowerPoint</Application>
  <PresentationFormat>On-screen Show (4:3)</PresentationFormat>
  <Paragraphs>20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Según Tu Dicho al Expirar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 Según Tu Dicho al Expirar SPANISH</dc:title>
  <dc:creator>admin</dc:creator>
  <cp:lastModifiedBy>admin</cp:lastModifiedBy>
  <cp:revision>6</cp:revision>
  <dcterms:created xsi:type="dcterms:W3CDTF">2026-02-24T19:30:57Z</dcterms:created>
  <dcterms:modified xsi:type="dcterms:W3CDTF">2026-02-26T14:29:32Z</dcterms:modified>
</cp:coreProperties>
</file>