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60DD-47E5-4F4D-B765-5B615637523D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6975A-1AB7-4246-98C3-762A7DB997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 Mi Vida Entera Este(Nottingha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8229600" cy="60959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Que Mi Vida Entera Este(</a:t>
            </a:r>
            <a:r>
              <a:rPr lang="en-US" b="1" dirty="0" smtClean="0"/>
              <a:t>Nottingham)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38200"/>
            <a:ext cx="8458200" cy="5562600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1. Que mi vida entera esté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Consagrada a ti, Señor;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Que a mis manos pueda guiar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El impulso de tu amor.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2. Que mis pies tan solo en pos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De lo santo quieran ir;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que a ti, Señor, mi voz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Se complazca en bendecir. 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3. Que mis labios puedan dar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Testimonio de tu amor;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mis bienes ofrendar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quiera siempre a ti, Señor. 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4. Que mi tiempo todo esté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Dedicado a tu loor;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mi mente  sin cesar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Consagrada esté a tu honor. 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5. Toma, oh Dios, mi voluntad,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hazla tuya, nada más;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Toma, si, mi  corazón,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tu trono en Él tendrás. 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138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 Mi Vida Entera Este(Nottingham)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Que Mi Vida Entera Este </dc:title>
  <dc:creator>FRONT</dc:creator>
  <cp:lastModifiedBy>admin</cp:lastModifiedBy>
  <cp:revision>19</cp:revision>
  <dcterms:created xsi:type="dcterms:W3CDTF">2024-01-29T21:49:25Z</dcterms:created>
  <dcterms:modified xsi:type="dcterms:W3CDTF">2026-02-16T17:50:23Z</dcterms:modified>
</cp:coreProperties>
</file>