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A68CD-40CF-4C27-85F2-7CA962EE4891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6444-0794-4BF7-9556-5090A39B56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! ide ao Getsêm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1054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Oh! </a:t>
            </a:r>
            <a:r>
              <a:rPr lang="en-US" b="1" dirty="0" err="1"/>
              <a:t>ide</a:t>
            </a:r>
            <a:r>
              <a:rPr lang="en-US" b="1" dirty="0"/>
              <a:t> </a:t>
            </a:r>
            <a:r>
              <a:rPr lang="en-US" b="1" dirty="0" err="1"/>
              <a:t>ao</a:t>
            </a:r>
            <a:r>
              <a:rPr lang="en-US" b="1" dirty="0"/>
              <a:t> </a:t>
            </a:r>
            <a:r>
              <a:rPr lang="en-US" b="1" dirty="0" err="1" smtClean="0"/>
              <a:t>Getsêmani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762000"/>
            <a:ext cx="3733800" cy="5638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/>
                </a:solidFill>
              </a:rPr>
              <a:t>1. Oh! ide ao Getsêmani,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quando assalta a tentação;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com o Redentor ali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vigiai em oração;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no sofrer e no penar,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aprendei de Cristo a orar.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2. Ante a corte está o réu –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Cristo, Vida, Paz, Amor;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oh! que escárnio, dor e fel,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sofrimentos de terror!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Morte horrenda lá na cruz!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Quanta bênção, ó Jesus!</a:t>
            </a:r>
          </a:p>
          <a:p>
            <a:pPr algn="l"/>
            <a:endParaRPr lang="pt-BR" b="1" dirty="0" smtClean="0">
              <a:solidFill>
                <a:schemeClr val="tx1"/>
              </a:solidFill>
            </a:endParaRP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3. No frescor do amanhecer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ao sepulcro ali correi;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só lençóis podemos ver: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Quem levou Jesus, o Rei?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Cristo vive, o Salvador!</a:t>
            </a:r>
          </a:p>
          <a:p>
            <a:pPr algn="l"/>
            <a:r>
              <a:rPr lang="pt-BR" b="1" dirty="0" smtClean="0">
                <a:solidFill>
                  <a:schemeClr val="tx1"/>
                </a:solidFill>
              </a:rPr>
              <a:t>Faze-nos viver, Senhor</a:t>
            </a:r>
            <a:r>
              <a:rPr lang="pt-BR" b="1" dirty="0" smtClean="0">
                <a:solidFill>
                  <a:schemeClr val="tx1"/>
                </a:solidFill>
              </a:rPr>
              <a:t>!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114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Oh! ide ao Getsêmani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Oh! ide ao Getsêmani portuguse</dc:title>
  <dc:creator>admin</dc:creator>
  <cp:lastModifiedBy>admin</cp:lastModifiedBy>
  <cp:revision>26</cp:revision>
  <dcterms:created xsi:type="dcterms:W3CDTF">2026-02-26T17:16:52Z</dcterms:created>
  <dcterms:modified xsi:type="dcterms:W3CDTF">2026-02-28T20:46:15Z</dcterms:modified>
</cp:coreProperties>
</file>