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886C-56DA-41B7-9C05-E9E34BE0D931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C61F6-867A-4BBE-8B43-8B9C69983A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d die droeg ons voorgesl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399"/>
            <a:ext cx="7467600" cy="45720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 </a:t>
            </a:r>
            <a:r>
              <a:rPr lang="nl-NL" b="1" dirty="0"/>
              <a:t>God die droeg ons voorgeslacht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3886200" cy="41910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God, Die droeg ons voorgeslacht,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in nacht en stormgebruis,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bewijs ook ons Uw trouw en macht,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wees eeuwig ons tehuis.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Gij zijt, van voor Gij zee en aard',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hebt door Uw woord bereid,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altijd dezelfde, Die Gij waart,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de God der eeuwigheid.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De tijd draagt alle mensen voort,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op zijn gestage stroom;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ze zijn als gras, door zon verdord,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vervluchtigd als een droom.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God, Die droeg ons voorgeslacht,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in tegenspoed en kruis,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wees ons een gids in storm en nacht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en eeuwig ons tehuis.</a:t>
            </a:r>
          </a:p>
          <a:p>
            <a:pPr algn="l"/>
            <a:endParaRPr lang="nl-NL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God die droeg ons voorgeslacht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God die droeg ons voorgeslacht  dutch</dc:title>
  <dc:creator>admin</dc:creator>
  <cp:lastModifiedBy>admin</cp:lastModifiedBy>
  <cp:revision>6</cp:revision>
  <dcterms:created xsi:type="dcterms:W3CDTF">2026-02-04T23:04:43Z</dcterms:created>
  <dcterms:modified xsi:type="dcterms:W3CDTF">2026-02-05T15:57:13Z</dcterms:modified>
</cp:coreProperties>
</file>