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994B-3C67-4D61-9FE4-02AB341FA97E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B994B-3C67-4D61-9FE4-02AB341FA97E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F2B5-2BCA-4150-B059-542FB4EA8D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mëro bekim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 err="1" smtClean="0"/>
              <a:t>Numëro</a:t>
            </a:r>
            <a:r>
              <a:rPr lang="en-US" b="1" dirty="0" smtClean="0"/>
              <a:t> </a:t>
            </a:r>
            <a:r>
              <a:rPr lang="en-US" b="1" dirty="0" err="1" smtClean="0"/>
              <a:t>bekimet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1065" y="649588"/>
            <a:ext cx="8458200" cy="3048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mbi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dallg’t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jetës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tundesh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stuhit</a:t>
            </a:r>
            <a:r>
              <a:rPr lang="en-US" sz="1600" b="1" dirty="0" smtClean="0">
                <a:solidFill>
                  <a:schemeClr val="tx1"/>
                </a:solidFill>
              </a:rPr>
              <a:t>’,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kur</a:t>
            </a:r>
            <a:r>
              <a:rPr lang="en-US" sz="1600" b="1" dirty="0" smtClean="0">
                <a:solidFill>
                  <a:schemeClr val="tx1"/>
                </a:solidFill>
              </a:rPr>
              <a:t> je </a:t>
            </a:r>
            <a:r>
              <a:rPr lang="en-US" sz="1600" b="1" dirty="0" err="1" smtClean="0">
                <a:solidFill>
                  <a:schemeClr val="tx1"/>
                </a:solidFill>
              </a:rPr>
              <a:t>shkurajuar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vjen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mërzi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numëro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bekimet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merri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ësht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mrekulli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dhën</a:t>
            </a:r>
            <a:r>
              <a:rPr lang="en-US" sz="1600" b="1" dirty="0" smtClean="0">
                <a:solidFill>
                  <a:schemeClr val="tx1"/>
                </a:solidFill>
              </a:rPr>
              <a:t>’.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Refreni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Numëro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bekimet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një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një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shih se </a:t>
            </a:r>
            <a:r>
              <a:rPr lang="en-US" sz="1600" b="1" dirty="0" err="1" smtClean="0">
                <a:solidFill>
                  <a:srgbClr val="FF0000"/>
                </a:solidFill>
              </a:rPr>
              <a:t>çfar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Perëndia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bër</a:t>
            </a:r>
            <a:r>
              <a:rPr lang="en-US" sz="1600" b="1" dirty="0" smtClean="0">
                <a:solidFill>
                  <a:srgbClr val="FF0000"/>
                </a:solidFill>
              </a:rPr>
              <a:t>’,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që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të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gjitha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mos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harro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asnjë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shih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shum</a:t>
            </a:r>
            <a:r>
              <a:rPr lang="en-US" sz="1600" b="1" dirty="0" smtClean="0">
                <a:solidFill>
                  <a:srgbClr val="FF0000"/>
                </a:solidFill>
              </a:rPr>
              <a:t>’ </a:t>
            </a:r>
            <a:r>
              <a:rPr lang="en-US" sz="1600" b="1" dirty="0" err="1" smtClean="0">
                <a:solidFill>
                  <a:srgbClr val="FF0000"/>
                </a:solidFill>
              </a:rPr>
              <a:t>bekime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Zoti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të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dhën</a:t>
            </a:r>
            <a:r>
              <a:rPr lang="en-US" sz="1600" b="1" dirty="0" smtClean="0">
                <a:solidFill>
                  <a:srgbClr val="FF0000"/>
                </a:solidFill>
              </a:rPr>
              <a:t>’.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shikon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tjerët</a:t>
            </a:r>
            <a:r>
              <a:rPr lang="en-US" sz="1600" b="1" dirty="0" smtClean="0">
                <a:solidFill>
                  <a:schemeClr val="tx1"/>
                </a:solidFill>
              </a:rPr>
              <a:t> me </a:t>
            </a:r>
            <a:r>
              <a:rPr lang="en-US" sz="1600" b="1" dirty="0" err="1" smtClean="0">
                <a:solidFill>
                  <a:schemeClr val="tx1"/>
                </a:solidFill>
              </a:rPr>
              <a:t>ara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florinj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Pasurit</a:t>
            </a:r>
            <a:r>
              <a:rPr lang="en-US" sz="1600" b="1" dirty="0" smtClean="0">
                <a:solidFill>
                  <a:schemeClr val="tx1"/>
                </a:solidFill>
              </a:rPr>
              <a:t>’ e </a:t>
            </a:r>
            <a:r>
              <a:rPr lang="en-US" sz="1600" b="1" dirty="0" err="1" smtClean="0">
                <a:solidFill>
                  <a:schemeClr val="tx1"/>
                </a:solidFill>
              </a:rPr>
              <a:t>Zotit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Jezus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kujto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Numëro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bekimet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parat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nuk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blejn</a:t>
            </a:r>
            <a:r>
              <a:rPr lang="en-US" sz="1600" b="1" dirty="0" smtClean="0">
                <a:solidFill>
                  <a:schemeClr val="tx1"/>
                </a:solidFill>
              </a:rPr>
              <a:t>’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shpërblimet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qiellore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tjetërkund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gjen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një</a:t>
            </a:r>
            <a:r>
              <a:rPr lang="en-US" sz="1600" b="1" dirty="0" smtClean="0">
                <a:solidFill>
                  <a:schemeClr val="tx1"/>
                </a:solidFill>
              </a:rPr>
              <a:t> problem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vogël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madh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mos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lësho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veten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Zoti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gjithçka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numëro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bekimet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engjëjt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pran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ndihm</a:t>
            </a:r>
            <a:r>
              <a:rPr lang="en-US" sz="1600" b="1" dirty="0" smtClean="0">
                <a:solidFill>
                  <a:schemeClr val="tx1"/>
                </a:solidFill>
              </a:rPr>
              <a:t>’ e </a:t>
            </a:r>
            <a:r>
              <a:rPr lang="en-US" sz="1600" b="1" dirty="0" err="1" smtClean="0">
                <a:solidFill>
                  <a:schemeClr val="tx1"/>
                </a:solidFill>
              </a:rPr>
              <a:t>forc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japin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për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çdo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dit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të</a:t>
            </a:r>
            <a:r>
              <a:rPr lang="en-US" sz="1600" b="1" dirty="0" smtClean="0">
                <a:solidFill>
                  <a:schemeClr val="tx1"/>
                </a:solidFill>
              </a:rPr>
              <a:t> re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135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Numëro bekimet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Numëro bekimet ALBANIA</dc:title>
  <dc:creator>admin</dc:creator>
  <cp:lastModifiedBy>admin</cp:lastModifiedBy>
  <cp:revision>7</cp:revision>
  <dcterms:created xsi:type="dcterms:W3CDTF">2026-02-17T21:05:49Z</dcterms:created>
  <dcterms:modified xsi:type="dcterms:W3CDTF">2026-02-19T15:43:31Z</dcterms:modified>
</cp:coreProperties>
</file>