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47F78-9668-4B37-B759-2374E2EAB68E}" type="datetimeFigureOut">
              <a:rPr lang="en-US" smtClean="0"/>
              <a:pPr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03ACB-8447-402F-9741-CAB476288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47F78-9668-4B37-B759-2374E2EAB68E}" type="datetimeFigureOut">
              <a:rPr lang="en-US" smtClean="0"/>
              <a:pPr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03ACB-8447-402F-9741-CAB476288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47F78-9668-4B37-B759-2374E2EAB68E}" type="datetimeFigureOut">
              <a:rPr lang="en-US" smtClean="0"/>
              <a:pPr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03ACB-8447-402F-9741-CAB476288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47F78-9668-4B37-B759-2374E2EAB68E}" type="datetimeFigureOut">
              <a:rPr lang="en-US" smtClean="0"/>
              <a:pPr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03ACB-8447-402F-9741-CAB476288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47F78-9668-4B37-B759-2374E2EAB68E}" type="datetimeFigureOut">
              <a:rPr lang="en-US" smtClean="0"/>
              <a:pPr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03ACB-8447-402F-9741-CAB476288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47F78-9668-4B37-B759-2374E2EAB68E}" type="datetimeFigureOut">
              <a:rPr lang="en-US" smtClean="0"/>
              <a:pPr/>
              <a:t>2/21/2026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03ACB-8447-402F-9741-CAB476288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47F78-9668-4B37-B759-2374E2EAB68E}" type="datetimeFigureOut">
              <a:rPr lang="en-US" smtClean="0"/>
              <a:pPr/>
              <a:t>2/21/2026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03ACB-8447-402F-9741-CAB476288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47F78-9668-4B37-B759-2374E2EAB68E}" type="datetimeFigureOut">
              <a:rPr lang="en-US" smtClean="0"/>
              <a:pPr/>
              <a:t>2/21/2026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03ACB-8447-402F-9741-CAB476288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47F78-9668-4B37-B759-2374E2EAB68E}" type="datetimeFigureOut">
              <a:rPr lang="en-US" smtClean="0"/>
              <a:pPr/>
              <a:t>2/21/2026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03ACB-8447-402F-9741-CAB476288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47F78-9668-4B37-B759-2374E2EAB68E}" type="datetimeFigureOut">
              <a:rPr lang="en-US" smtClean="0"/>
              <a:pPr/>
              <a:t>2/21/2026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03ACB-8447-402F-9741-CAB476288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47F78-9668-4B37-B759-2374E2EAB68E}" type="datetimeFigureOut">
              <a:rPr lang="en-US" smtClean="0"/>
              <a:pPr/>
              <a:t>2/21/2026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03ACB-8447-402F-9741-CAB476288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47F78-9668-4B37-B759-2374E2EAB68E}" type="datetimeFigureOut">
              <a:rPr lang="en-US" smtClean="0"/>
              <a:pPr/>
              <a:t>2/21/2026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03ACB-8447-402F-9741-CAB476288E8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세상 모든 풍파 너를 흔들어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e Temoatsutem Zungdang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976" y="0"/>
            <a:ext cx="6858048" cy="50004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Ne </a:t>
            </a:r>
            <a:r>
              <a:rPr lang="en-US" b="1" dirty="0" err="1" smtClean="0"/>
              <a:t>Temoatsutem</a:t>
            </a:r>
            <a:r>
              <a:rPr lang="en-US" b="1" dirty="0" smtClean="0"/>
              <a:t> </a:t>
            </a:r>
            <a:r>
              <a:rPr lang="en-US" b="1" dirty="0" err="1" smtClean="0"/>
              <a:t>Zungdangang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500042"/>
            <a:ext cx="8929750" cy="4500594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</a:t>
            </a:r>
            <a:r>
              <a:rPr lang="en-US" sz="1600" b="1" dirty="0" err="1" smtClean="0">
                <a:solidFill>
                  <a:schemeClr val="tx1"/>
                </a:solidFill>
              </a:rPr>
              <a:t>Taküm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yipru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nung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timtema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alidang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Ajak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samar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ama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bilemtetdang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Ne </a:t>
            </a:r>
            <a:r>
              <a:rPr lang="en-US" sz="1600" b="1" dirty="0" err="1" smtClean="0">
                <a:solidFill>
                  <a:schemeClr val="tx1"/>
                </a:solidFill>
              </a:rPr>
              <a:t>temoatsütem</a:t>
            </a:r>
            <a:r>
              <a:rPr lang="en-US" sz="1600" b="1" dirty="0" smtClean="0">
                <a:solidFill>
                  <a:schemeClr val="tx1"/>
                </a:solidFill>
              </a:rPr>
              <a:t> kaka </a:t>
            </a:r>
            <a:r>
              <a:rPr lang="en-US" sz="1600" b="1" dirty="0" err="1" smtClean="0">
                <a:solidFill>
                  <a:schemeClr val="tx1"/>
                </a:solidFill>
              </a:rPr>
              <a:t>z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/>
                </a:solidFill>
              </a:rPr>
              <a:t>ngdangang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Kibubai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inyakba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nung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süngmangts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Temoatsü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kaka </a:t>
            </a:r>
            <a:r>
              <a:rPr lang="en-US" sz="1600" b="1" dirty="0" err="1" smtClean="0">
                <a:solidFill>
                  <a:srgbClr val="FF0000"/>
                </a:solidFill>
              </a:rPr>
              <a:t>züngdangang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Tsüngrem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 I </a:t>
            </a:r>
            <a:r>
              <a:rPr lang="en-US" sz="1600" b="1" dirty="0" err="1" smtClean="0">
                <a:solidFill>
                  <a:srgbClr val="FF0000"/>
                </a:solidFill>
              </a:rPr>
              <a:t>inyakba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reprangang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Temoatsü</a:t>
            </a:r>
            <a:r>
              <a:rPr lang="en-US" sz="1600" b="1" dirty="0" smtClean="0">
                <a:solidFill>
                  <a:srgbClr val="FF0000"/>
                </a:solidFill>
              </a:rPr>
              <a:t> kaka </a:t>
            </a:r>
            <a:r>
              <a:rPr lang="en-US" sz="1600" b="1" dirty="0" err="1" smtClean="0">
                <a:solidFill>
                  <a:srgbClr val="FF0000"/>
                </a:solidFill>
              </a:rPr>
              <a:t>züngdangang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Kibubai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inyakba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nung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süngmangtsü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</a:t>
            </a:r>
            <a:r>
              <a:rPr lang="en-US" sz="1600" b="1" dirty="0" err="1" smtClean="0">
                <a:solidFill>
                  <a:schemeClr val="tx1"/>
                </a:solidFill>
              </a:rPr>
              <a:t>Shisabulu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khuret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bener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lirma</a:t>
            </a:r>
            <a:r>
              <a:rPr lang="en-US" sz="1600" b="1" dirty="0" smtClean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Ne </a:t>
            </a:r>
            <a:r>
              <a:rPr lang="en-US" sz="1600" b="1" dirty="0" err="1" smtClean="0">
                <a:solidFill>
                  <a:schemeClr val="tx1"/>
                </a:solidFill>
              </a:rPr>
              <a:t>kangkiji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taret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bilemerma</a:t>
            </a:r>
            <a:r>
              <a:rPr lang="en-US" sz="1600" b="1" dirty="0" smtClean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Temoatsü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/>
                </a:solidFill>
              </a:rPr>
              <a:t>ngra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mulung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sangwatsü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Anogo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shia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nai</a:t>
            </a:r>
            <a:r>
              <a:rPr lang="en-US" sz="1600" b="1" dirty="0" smtClean="0">
                <a:solidFill>
                  <a:schemeClr val="tx1"/>
                </a:solidFill>
              </a:rPr>
              <a:t> ken </a:t>
            </a:r>
            <a:r>
              <a:rPr lang="en-US" sz="1600" b="1" dirty="0" err="1" smtClean="0">
                <a:solidFill>
                  <a:schemeClr val="tx1"/>
                </a:solidFill>
              </a:rPr>
              <a:t>tajung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tentet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  <a:r>
              <a:rPr lang="en-US" sz="1600" b="1" dirty="0" err="1" smtClean="0">
                <a:solidFill>
                  <a:schemeClr val="tx1"/>
                </a:solidFill>
              </a:rPr>
              <a:t>Kodang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tangar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ali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repranger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Khristai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nangz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/>
                </a:solidFill>
              </a:rPr>
              <a:t>kba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rongsen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bilemdangang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Kodak </a:t>
            </a:r>
            <a:r>
              <a:rPr lang="en-US" sz="1600" b="1" dirty="0" err="1" smtClean="0">
                <a:solidFill>
                  <a:schemeClr val="tx1"/>
                </a:solidFill>
              </a:rPr>
              <a:t>nung</a:t>
            </a:r>
            <a:r>
              <a:rPr lang="en-US" sz="1600" b="1" dirty="0" smtClean="0">
                <a:solidFill>
                  <a:schemeClr val="tx1"/>
                </a:solidFill>
              </a:rPr>
              <a:t> ne </a:t>
            </a:r>
            <a:r>
              <a:rPr lang="en-US" sz="1600" b="1" dirty="0" err="1" smtClean="0">
                <a:solidFill>
                  <a:schemeClr val="tx1"/>
                </a:solidFill>
              </a:rPr>
              <a:t>senpet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aser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kotak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ki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Rongsen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agi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kodanga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maliz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/>
                </a:solidFill>
              </a:rPr>
              <a:t>ktet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4. </a:t>
            </a:r>
            <a:r>
              <a:rPr lang="en-US" sz="1600" b="1" dirty="0" err="1" smtClean="0">
                <a:solidFill>
                  <a:schemeClr val="tx1"/>
                </a:solidFill>
              </a:rPr>
              <a:t>Lendong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tulu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nung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mulung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tajem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Ajak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nung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Tsüngrem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lir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tsübua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teli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Ne </a:t>
            </a:r>
            <a:r>
              <a:rPr lang="en-US" sz="1600" b="1" dirty="0" err="1" smtClean="0">
                <a:solidFill>
                  <a:schemeClr val="tx1"/>
                </a:solidFill>
              </a:rPr>
              <a:t>arishi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piyong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tsüngrulartemi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Tes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err="1" smtClean="0">
                <a:solidFill>
                  <a:schemeClr val="tx1"/>
                </a:solidFill>
              </a:rPr>
              <a:t>nep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tayari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nung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len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anits</a:t>
            </a:r>
            <a:r>
              <a:rPr lang="en-US" sz="1600" b="1" dirty="0" err="1" smtClean="0">
                <a:solidFill>
                  <a:schemeClr val="tx1"/>
                </a:solidFill>
              </a:rPr>
              <a:t>ü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129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Ne Temoatsutem Zungdangang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 Temoatsutem Zungdangang</dc:title>
  <dc:creator>mary</dc:creator>
  <cp:lastModifiedBy>admin</cp:lastModifiedBy>
  <cp:revision>24</cp:revision>
  <dcterms:created xsi:type="dcterms:W3CDTF">2021-07-17T21:30:18Z</dcterms:created>
  <dcterms:modified xsi:type="dcterms:W3CDTF">2026-02-21T19:14:50Z</dcterms:modified>
</cp:coreProperties>
</file>