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F6E8B-719C-45FC-A1BF-22A4279FB2B7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F5C61-6571-43EF-B3F3-8E18FCBC85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es Jesus Care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1"/>
            <a:ext cx="5638800" cy="533400"/>
          </a:xfrm>
        </p:spPr>
        <p:txBody>
          <a:bodyPr>
            <a:normAutofit fontScale="90000"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Nakikiramay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ba</a:t>
            </a:r>
            <a:r>
              <a:rPr lang="es-ES" b="1" dirty="0" smtClean="0">
                <a:solidFill>
                  <a:schemeClr val="bg1"/>
                </a:solidFill>
              </a:rPr>
              <a:t> si </a:t>
            </a:r>
            <a:r>
              <a:rPr lang="es-ES" b="1" dirty="0" err="1" smtClean="0">
                <a:solidFill>
                  <a:schemeClr val="bg1"/>
                </a:solidFill>
              </a:rPr>
              <a:t>Hesus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9144000" cy="5334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Nakikiramay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Kung </a:t>
            </a:r>
            <a:r>
              <a:rPr lang="en-US" sz="1800" b="1" dirty="0" err="1" smtClean="0">
                <a:solidFill>
                  <a:schemeClr val="bg1"/>
                </a:solidFill>
              </a:rPr>
              <a:t>ako’y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nasasaktan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kahirapan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Kapighatian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At </a:t>
            </a:r>
            <a:r>
              <a:rPr lang="en-US" sz="1800" b="1" dirty="0" err="1" smtClean="0">
                <a:solidFill>
                  <a:schemeClr val="bg1"/>
                </a:solidFill>
              </a:rPr>
              <a:t>pasang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krus</a:t>
            </a:r>
            <a:r>
              <a:rPr lang="en-US" sz="1800" b="1" dirty="0" smtClean="0">
                <a:solidFill>
                  <a:schemeClr val="bg1"/>
                </a:solidFill>
              </a:rPr>
              <a:t> pa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daan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nakikiramay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nasaktan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Kapag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araw</a:t>
            </a:r>
            <a:r>
              <a:rPr lang="en-US" sz="1800" b="1" dirty="0" smtClean="0">
                <a:solidFill>
                  <a:srgbClr val="FF0000"/>
                </a:solidFill>
              </a:rPr>
              <a:t> ay may </a:t>
            </a:r>
            <a:r>
              <a:rPr lang="en-US" sz="1800" b="1" dirty="0" err="1" smtClean="0">
                <a:solidFill>
                  <a:srgbClr val="FF0000"/>
                </a:solidFill>
              </a:rPr>
              <a:t>kalungkutan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Nakikiramay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Nakikiramay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Kung </a:t>
            </a:r>
            <a:r>
              <a:rPr lang="en-US" sz="1800" b="1" dirty="0" err="1" smtClean="0">
                <a:solidFill>
                  <a:schemeClr val="bg1"/>
                </a:solidFill>
              </a:rPr>
              <a:t>natatakot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ako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Pagtakip-silim</a:t>
            </a:r>
            <a:r>
              <a:rPr lang="en-US" sz="1800" b="1" dirty="0" smtClean="0">
                <a:solidFill>
                  <a:schemeClr val="bg1"/>
                </a:solidFill>
              </a:rPr>
              <a:t>, At </a:t>
            </a:r>
            <a:r>
              <a:rPr lang="en-US" sz="1800" b="1" dirty="0" err="1" smtClean="0">
                <a:solidFill>
                  <a:schemeClr val="bg1"/>
                </a:solidFill>
              </a:rPr>
              <a:t>dumidilim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Siya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ay </a:t>
            </a:r>
            <a:r>
              <a:rPr lang="en-US" sz="1800" b="1" dirty="0" err="1" smtClean="0">
                <a:solidFill>
                  <a:schemeClr val="bg1"/>
                </a:solidFill>
              </a:rPr>
              <a:t>nasa</a:t>
            </a:r>
            <a:r>
              <a:rPr lang="en-US" sz="1800" b="1" dirty="0" smtClean="0">
                <a:solidFill>
                  <a:schemeClr val="bg1"/>
                </a:solidFill>
              </a:rPr>
              <a:t> piling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r>
              <a:rPr lang="en-US" sz="1800" b="1" dirty="0" err="1" smtClean="0">
                <a:solidFill>
                  <a:schemeClr val="bg1"/>
                </a:solidFill>
              </a:rPr>
              <a:t>Nakikiramay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Kung </a:t>
            </a:r>
            <a:r>
              <a:rPr lang="en-US" sz="1800" b="1" dirty="0" err="1" smtClean="0">
                <a:solidFill>
                  <a:schemeClr val="bg1"/>
                </a:solidFill>
              </a:rPr>
              <a:t>mithing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tagumpay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Pinagsikapan</a:t>
            </a:r>
            <a:r>
              <a:rPr lang="en-US" sz="1800" b="1" dirty="0" smtClean="0">
                <a:solidFill>
                  <a:schemeClr val="bg1"/>
                </a:solidFill>
              </a:rPr>
              <a:t>, Di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nakamtan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patid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pagluha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</a:t>
            </a:r>
            <a:r>
              <a:rPr lang="en-US" sz="1800" b="1" dirty="0" err="1" smtClean="0">
                <a:solidFill>
                  <a:schemeClr val="bg1"/>
                </a:solidFill>
              </a:rPr>
              <a:t>Nakikiramay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Kung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’king </a:t>
            </a:r>
            <a:r>
              <a:rPr lang="en-US" sz="1800" b="1" dirty="0" err="1" smtClean="0">
                <a:solidFill>
                  <a:schemeClr val="bg1"/>
                </a:solidFill>
              </a:rPr>
              <a:t>pagpaalam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aking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sinta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Rito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lupa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Puso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ko’y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nasusugatan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Nakikiramay ba si Hesus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Nakikiramay ba si Hesus</dc:title>
  <dc:creator>admin</dc:creator>
  <cp:lastModifiedBy>admin</cp:lastModifiedBy>
  <cp:revision>2</cp:revision>
  <dcterms:created xsi:type="dcterms:W3CDTF">2026-02-12T17:04:41Z</dcterms:created>
  <dcterms:modified xsi:type="dcterms:W3CDTF">2026-02-12T17:08:56Z</dcterms:modified>
</cp:coreProperties>
</file>