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1C57C-1740-4797-A117-900D4CF70C5A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0781A-0CC5-417F-B35E-95ABF024A0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harur' imigisha yan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Muharur</a:t>
            </a:r>
            <a:r>
              <a:rPr lang="en-US" b="1" dirty="0" smtClean="0"/>
              <a:t>' </a:t>
            </a:r>
            <a:r>
              <a:rPr lang="en-US" b="1" dirty="0" err="1" smtClean="0"/>
              <a:t>imigisha</a:t>
            </a:r>
            <a:r>
              <a:rPr lang="en-US" b="1" dirty="0" smtClean="0"/>
              <a:t> </a:t>
            </a:r>
            <a:r>
              <a:rPr lang="en-US" b="1" dirty="0" err="1" smtClean="0"/>
              <a:t>yanyu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62000"/>
            <a:ext cx="7696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lyo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amarushwa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mensh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ateye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Mukihebura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mutagikira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Muce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muharur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imigisha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yanyu</a:t>
            </a:r>
            <a:r>
              <a:rPr lang="en-US" sz="1600" b="1" dirty="0" smtClean="0">
                <a:solidFill>
                  <a:schemeClr val="tx1"/>
                </a:solidFill>
              </a:rPr>
              <a:t>,     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Izobatangaz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ingen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myinshi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Muharur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imigisha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yanyu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Ntimusige</a:t>
            </a:r>
            <a:r>
              <a:rPr lang="en-US" sz="1600" b="1" dirty="0" smtClean="0">
                <a:solidFill>
                  <a:srgbClr val="FF0000"/>
                </a:solidFill>
              </a:rPr>
              <a:t> n' </a:t>
            </a:r>
            <a:r>
              <a:rPr lang="en-US" sz="1600" b="1" dirty="0" err="1" smtClean="0">
                <a:solidFill>
                  <a:srgbClr val="FF0000"/>
                </a:solidFill>
              </a:rPr>
              <a:t>umwe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ly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yabaronkeje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Irabatangaz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ingen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myinshi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Mbega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muremerewe</a:t>
            </a:r>
            <a:r>
              <a:rPr lang="en-US" sz="1600" b="1" dirty="0" smtClean="0">
                <a:solidFill>
                  <a:schemeClr val="tx1"/>
                </a:solidFill>
              </a:rPr>
              <a:t> n' </a:t>
            </a:r>
            <a:r>
              <a:rPr lang="en-US" sz="1600" b="1" dirty="0" err="1" smtClean="0">
                <a:solidFill>
                  <a:schemeClr val="tx1"/>
                </a:solidFill>
              </a:rPr>
              <a:t>amaganya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Mugira</a:t>
            </a:r>
            <a:r>
              <a:rPr lang="en-US" sz="1600" b="1" dirty="0" smtClean="0">
                <a:solidFill>
                  <a:schemeClr val="tx1"/>
                </a:solidFill>
              </a:rPr>
              <a:t>   </a:t>
            </a:r>
            <a:r>
              <a:rPr lang="en-US" sz="1600" b="1" dirty="0" err="1" smtClean="0">
                <a:solidFill>
                  <a:schemeClr val="tx1"/>
                </a:solidFill>
              </a:rPr>
              <a:t>ngo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ntimwovyihanganira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Muharuy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imigisha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muririmba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Ntimwomeny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yakamanganiye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itunga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nk'inka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n'ibindi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Arikw’irya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rirabiruta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Itunga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ryo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ntiryoduhesha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Cukizw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ivyaha</a:t>
            </a:r>
            <a:r>
              <a:rPr lang="en-US" sz="1600" b="1" dirty="0" smtClean="0">
                <a:solidFill>
                  <a:schemeClr val="tx1"/>
                </a:solidFill>
              </a:rPr>
              <a:t> no </a:t>
            </a:r>
            <a:r>
              <a:rPr lang="en-US" sz="1600" b="1" dirty="0" err="1" smtClean="0">
                <a:solidFill>
                  <a:schemeClr val="tx1"/>
                </a:solidFill>
              </a:rPr>
              <a:t>kuja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Amarushwa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mensh</a:t>
            </a:r>
            <a:r>
              <a:rPr lang="en-US" sz="1600" b="1" dirty="0" smtClean="0">
                <a:solidFill>
                  <a:schemeClr val="tx1"/>
                </a:solidFill>
              </a:rPr>
              <a:t>' ate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Ntimwihebur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Iman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irabakiza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Mwibuk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imigisha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ukw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ingana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Irabibagiz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amagorwa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131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Muharur' imigisha yanyu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Muharur' imigisha yanyu  Kinyarwanda</dc:title>
  <dc:creator>FRONT</dc:creator>
  <cp:lastModifiedBy>admin</cp:lastModifiedBy>
  <cp:revision>10</cp:revision>
  <dcterms:created xsi:type="dcterms:W3CDTF">2024-06-04T18:38:52Z</dcterms:created>
  <dcterms:modified xsi:type="dcterms:W3CDTF">2026-02-21T19:03:30Z</dcterms:modified>
</cp:coreProperties>
</file>