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7E0AC-835E-4F66-A007-3AF1E889CFBC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E67B-7D58-4626-863A-157D24F6D5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a nkuko wafash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Mana</a:t>
            </a:r>
            <a:r>
              <a:rPr lang="en-US" b="1" dirty="0" smtClean="0"/>
              <a:t> </a:t>
            </a:r>
            <a:r>
              <a:rPr lang="en-US" b="1" dirty="0" err="1"/>
              <a:t>nkuko</a:t>
            </a:r>
            <a:r>
              <a:rPr lang="en-US" b="1" dirty="0"/>
              <a:t> </a:t>
            </a:r>
            <a:r>
              <a:rPr lang="en-US" b="1" dirty="0" err="1"/>
              <a:t>wafashaga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762000"/>
            <a:ext cx="4724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</a:t>
            </a:r>
            <a:r>
              <a:rPr lang="en-US" b="1" dirty="0" smtClean="0"/>
              <a:t>. </a:t>
            </a:r>
            <a:r>
              <a:rPr lang="en-US" b="1" dirty="0" err="1" smtClean="0"/>
              <a:t>Mana</a:t>
            </a:r>
            <a:r>
              <a:rPr lang="en-US" b="1" dirty="0" smtClean="0"/>
              <a:t>, </a:t>
            </a:r>
            <a:r>
              <a:rPr lang="en-US" b="1" dirty="0" err="1" smtClean="0"/>
              <a:t>Nkuko</a:t>
            </a:r>
            <a:r>
              <a:rPr lang="en-US" b="1" dirty="0" smtClean="0"/>
              <a:t> </a:t>
            </a:r>
            <a:r>
              <a:rPr lang="en-US" b="1" dirty="0" err="1" smtClean="0"/>
              <a:t>Wafashaga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Sogukuruza</a:t>
            </a:r>
            <a:r>
              <a:rPr lang="en-US" b="1" dirty="0" smtClean="0"/>
              <a:t>,</a:t>
            </a:r>
            <a:endParaRPr lang="en-US" b="1" dirty="0" smtClean="0"/>
          </a:p>
          <a:p>
            <a:r>
              <a:rPr lang="en-US" b="1" dirty="0" err="1" smtClean="0"/>
              <a:t>Niko</a:t>
            </a:r>
            <a:r>
              <a:rPr lang="en-US" b="1" dirty="0" smtClean="0"/>
              <a:t> </a:t>
            </a:r>
            <a:r>
              <a:rPr lang="en-US" b="1" dirty="0" err="1" smtClean="0"/>
              <a:t>Natweuzadufasha</a:t>
            </a:r>
            <a:r>
              <a:rPr lang="en-US" b="1" dirty="0" smtClean="0"/>
              <a:t> Mu </a:t>
            </a:r>
            <a:r>
              <a:rPr lang="en-US" b="1" dirty="0" err="1" smtClean="0"/>
              <a:t>Myak’irimbere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</a:t>
            </a:r>
            <a:r>
              <a:rPr lang="en-US" b="1" dirty="0" smtClean="0"/>
              <a:t>. </a:t>
            </a:r>
            <a:r>
              <a:rPr lang="en-US" b="1" dirty="0" err="1" smtClean="0"/>
              <a:t>Umuyaga</a:t>
            </a:r>
            <a:r>
              <a:rPr lang="en-US" b="1" dirty="0" smtClean="0"/>
              <a:t> </a:t>
            </a:r>
            <a:r>
              <a:rPr lang="en-US" b="1" dirty="0" err="1" smtClean="0"/>
              <a:t>W’ishuheri</a:t>
            </a:r>
            <a:r>
              <a:rPr lang="en-US" b="1" dirty="0" smtClean="0"/>
              <a:t> </a:t>
            </a:r>
            <a:r>
              <a:rPr lang="en-US" b="1" dirty="0" err="1" smtClean="0"/>
              <a:t>Urawuturinda</a:t>
            </a:r>
            <a:r>
              <a:rPr lang="en-US" b="1" dirty="0" smtClean="0"/>
              <a:t>,</a:t>
            </a:r>
            <a:endParaRPr lang="en-US" b="1" dirty="0" smtClean="0"/>
          </a:p>
          <a:p>
            <a:r>
              <a:rPr lang="en-US" b="1" dirty="0" err="1" smtClean="0"/>
              <a:t>Uzatuber’ubuturo</a:t>
            </a:r>
            <a:r>
              <a:rPr lang="en-US" b="1" dirty="0" smtClean="0"/>
              <a:t> </a:t>
            </a:r>
            <a:r>
              <a:rPr lang="en-US" b="1" dirty="0" err="1" smtClean="0"/>
              <a:t>Budashir’iteka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</a:t>
            </a:r>
            <a:r>
              <a:rPr lang="en-US" b="1" dirty="0" smtClean="0"/>
              <a:t>. </a:t>
            </a:r>
            <a:r>
              <a:rPr lang="en-US" b="1" dirty="0" err="1" smtClean="0"/>
              <a:t>Kera</a:t>
            </a:r>
            <a:r>
              <a:rPr lang="en-US" b="1" dirty="0" smtClean="0"/>
              <a:t> </a:t>
            </a:r>
            <a:r>
              <a:rPr lang="en-US" b="1" dirty="0" err="1" smtClean="0"/>
              <a:t>Abakwiringiraga</a:t>
            </a:r>
            <a:r>
              <a:rPr lang="en-US" b="1" dirty="0" smtClean="0"/>
              <a:t> Bari Mu </a:t>
            </a:r>
            <a:r>
              <a:rPr lang="en-US" b="1" dirty="0" err="1" smtClean="0"/>
              <a:t>Mahoro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Tugufite</a:t>
            </a:r>
            <a:r>
              <a:rPr lang="en-US" b="1" dirty="0" smtClean="0"/>
              <a:t>, </a:t>
            </a:r>
            <a:r>
              <a:rPr lang="en-US" b="1" dirty="0" err="1" smtClean="0"/>
              <a:t>Ntitwifuza</a:t>
            </a:r>
            <a:r>
              <a:rPr lang="en-US" b="1" dirty="0" smtClean="0"/>
              <a:t> </a:t>
            </a:r>
            <a:r>
              <a:rPr lang="en-US" b="1" dirty="0" err="1" smtClean="0"/>
              <a:t>Undi</a:t>
            </a:r>
            <a:r>
              <a:rPr lang="en-US" b="1" dirty="0" smtClean="0"/>
              <a:t> </a:t>
            </a:r>
            <a:r>
              <a:rPr lang="en-US" b="1" dirty="0" err="1" smtClean="0"/>
              <a:t>Murengezi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4</a:t>
            </a:r>
            <a:r>
              <a:rPr lang="en-US" b="1" dirty="0" smtClean="0"/>
              <a:t>. </a:t>
            </a:r>
            <a:r>
              <a:rPr lang="en-US" b="1" dirty="0" err="1" smtClean="0"/>
              <a:t>Imisoz’itararemwa</a:t>
            </a:r>
            <a:r>
              <a:rPr lang="en-US" b="1" dirty="0" smtClean="0"/>
              <a:t>, </a:t>
            </a:r>
            <a:r>
              <a:rPr lang="en-US" b="1" dirty="0" err="1" smtClean="0"/>
              <a:t>Is’itarabumbwa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Uhereye</a:t>
            </a:r>
            <a:r>
              <a:rPr lang="en-US" b="1" dirty="0" smtClean="0"/>
              <a:t> </a:t>
            </a:r>
            <a:r>
              <a:rPr lang="en-US" b="1" dirty="0" err="1" smtClean="0"/>
              <a:t>Kera</a:t>
            </a:r>
            <a:r>
              <a:rPr lang="en-US" b="1" dirty="0" smtClean="0"/>
              <a:t> </a:t>
            </a:r>
            <a:r>
              <a:rPr lang="en-US" b="1" dirty="0" err="1" smtClean="0"/>
              <a:t>Kose</a:t>
            </a:r>
            <a:r>
              <a:rPr lang="en-US" b="1" dirty="0" smtClean="0"/>
              <a:t>, </a:t>
            </a:r>
            <a:r>
              <a:rPr lang="en-US" b="1" dirty="0" err="1" smtClean="0"/>
              <a:t>Ur’uko</a:t>
            </a:r>
            <a:r>
              <a:rPr lang="en-US" b="1" dirty="0" smtClean="0"/>
              <a:t> </a:t>
            </a:r>
            <a:r>
              <a:rPr lang="en-US" b="1" dirty="0" err="1" smtClean="0"/>
              <a:t>Wahoze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5</a:t>
            </a:r>
            <a:r>
              <a:rPr lang="en-US" b="1" dirty="0" smtClean="0"/>
              <a:t>. </a:t>
            </a:r>
            <a:r>
              <a:rPr lang="en-US" b="1" dirty="0" err="1" smtClean="0"/>
              <a:t>Imyaka</a:t>
            </a:r>
            <a:r>
              <a:rPr lang="en-US" b="1" dirty="0" smtClean="0"/>
              <a:t> </a:t>
            </a:r>
            <a:r>
              <a:rPr lang="en-US" b="1" dirty="0" err="1" smtClean="0"/>
              <a:t>Igihumbi</a:t>
            </a:r>
            <a:r>
              <a:rPr lang="en-US" b="1" dirty="0" smtClean="0"/>
              <a:t> </a:t>
            </a:r>
            <a:r>
              <a:rPr lang="en-US" b="1" dirty="0" err="1" smtClean="0"/>
              <a:t>Mana</a:t>
            </a:r>
            <a:r>
              <a:rPr lang="en-US" b="1" dirty="0" smtClean="0"/>
              <a:t>, Ni </a:t>
            </a:r>
            <a:r>
              <a:rPr lang="en-US" b="1" dirty="0" err="1" smtClean="0"/>
              <a:t>Myinshi</a:t>
            </a:r>
            <a:r>
              <a:rPr lang="en-US" b="1" dirty="0" smtClean="0"/>
              <a:t> </a:t>
            </a:r>
            <a:r>
              <a:rPr lang="en-US" b="1" dirty="0" err="1" smtClean="0"/>
              <a:t>Kuri</a:t>
            </a:r>
            <a:r>
              <a:rPr lang="en-US" b="1" dirty="0" smtClean="0"/>
              <a:t> </a:t>
            </a:r>
            <a:r>
              <a:rPr lang="en-US" b="1" dirty="0" err="1" smtClean="0"/>
              <a:t>Twe</a:t>
            </a:r>
            <a:r>
              <a:rPr lang="en-US" b="1" dirty="0" smtClean="0"/>
              <a:t>,</a:t>
            </a:r>
            <a:endParaRPr lang="en-US" b="1" dirty="0" smtClean="0"/>
          </a:p>
          <a:p>
            <a:r>
              <a:rPr lang="en-US" b="1" dirty="0" err="1" smtClean="0"/>
              <a:t>Kuri</a:t>
            </a:r>
            <a:r>
              <a:rPr lang="en-US" b="1" dirty="0" smtClean="0"/>
              <a:t> </a:t>
            </a:r>
            <a:r>
              <a:rPr lang="en-US" b="1" dirty="0" err="1" smtClean="0"/>
              <a:t>Wow’iguhwaniye</a:t>
            </a:r>
            <a:r>
              <a:rPr lang="en-US" b="1" dirty="0" smtClean="0"/>
              <a:t> </a:t>
            </a:r>
            <a:r>
              <a:rPr lang="en-US" b="1" dirty="0" err="1" smtClean="0"/>
              <a:t>N’umuns’umwe</a:t>
            </a:r>
            <a:r>
              <a:rPr lang="en-US" b="1" dirty="0" smtClean="0"/>
              <a:t> </a:t>
            </a:r>
            <a:r>
              <a:rPr lang="en-US" b="1" dirty="0" err="1" smtClean="0"/>
              <a:t>Gusa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6</a:t>
            </a:r>
            <a:r>
              <a:rPr lang="en-US" b="1" dirty="0" smtClean="0"/>
              <a:t>. </a:t>
            </a:r>
            <a:r>
              <a:rPr lang="en-US" b="1" dirty="0" err="1" smtClean="0"/>
              <a:t>Imyaka</a:t>
            </a:r>
            <a:r>
              <a:rPr lang="en-US" b="1" dirty="0" smtClean="0"/>
              <a:t> </a:t>
            </a:r>
            <a:r>
              <a:rPr lang="en-US" b="1" dirty="0" err="1" smtClean="0"/>
              <a:t>Ijyan’iby’iyi</a:t>
            </a:r>
            <a:r>
              <a:rPr lang="en-US" b="1" dirty="0" smtClean="0"/>
              <a:t> Si </a:t>
            </a:r>
            <a:r>
              <a:rPr lang="en-US" b="1" dirty="0" err="1" smtClean="0"/>
              <a:t>Nk’amaz’ahurura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Bikibagirana</a:t>
            </a:r>
            <a:r>
              <a:rPr lang="en-US" b="1" dirty="0" smtClean="0"/>
              <a:t> </a:t>
            </a:r>
            <a:r>
              <a:rPr lang="en-US" b="1" dirty="0" err="1" smtClean="0"/>
              <a:t>Vuba</a:t>
            </a:r>
            <a:r>
              <a:rPr lang="en-US" b="1" dirty="0" smtClean="0"/>
              <a:t> </a:t>
            </a:r>
            <a:r>
              <a:rPr lang="en-US" b="1" dirty="0" err="1" smtClean="0"/>
              <a:t>Nk’inzozi</a:t>
            </a:r>
            <a:r>
              <a:rPr lang="en-US" b="1" dirty="0" smtClean="0"/>
              <a:t> </a:t>
            </a:r>
            <a:r>
              <a:rPr lang="en-US" b="1" dirty="0" err="1" smtClean="0"/>
              <a:t>Z’umuntu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7</a:t>
            </a:r>
            <a:r>
              <a:rPr lang="en-US" b="1" dirty="0" smtClean="0"/>
              <a:t>. </a:t>
            </a:r>
            <a:r>
              <a:rPr lang="en-US" b="1" dirty="0" err="1" smtClean="0"/>
              <a:t>Mana</a:t>
            </a:r>
            <a:r>
              <a:rPr lang="en-US" b="1" dirty="0" smtClean="0"/>
              <a:t>, </a:t>
            </a:r>
            <a:r>
              <a:rPr lang="en-US" b="1" dirty="0" err="1" smtClean="0"/>
              <a:t>Wadutabaraga</a:t>
            </a:r>
            <a:r>
              <a:rPr lang="en-US" b="1" dirty="0" smtClean="0"/>
              <a:t> Mu </a:t>
            </a:r>
            <a:r>
              <a:rPr lang="en-US" b="1" dirty="0" err="1" smtClean="0"/>
              <a:t>minsi</a:t>
            </a:r>
            <a:r>
              <a:rPr lang="en-US" b="1" dirty="0" smtClean="0"/>
              <a:t> </a:t>
            </a:r>
            <a:r>
              <a:rPr lang="en-US" b="1" dirty="0" err="1" smtClean="0"/>
              <a:t>yakera</a:t>
            </a:r>
            <a:r>
              <a:rPr lang="en-US" b="1" dirty="0" smtClean="0"/>
              <a:t>,</a:t>
            </a:r>
            <a:endParaRPr lang="en-US" b="1" dirty="0" smtClean="0"/>
          </a:p>
          <a:p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non’uzaturengera</a:t>
            </a:r>
            <a:r>
              <a:rPr lang="en-US" b="1" dirty="0" smtClean="0"/>
              <a:t> </a:t>
            </a:r>
            <a:r>
              <a:rPr lang="en-US" b="1" dirty="0" err="1" smtClean="0"/>
              <a:t>tugeze</a:t>
            </a:r>
            <a:r>
              <a:rPr lang="en-US" b="1" dirty="0" smtClean="0"/>
              <a:t> </a:t>
            </a:r>
            <a:r>
              <a:rPr lang="en-US" b="1" dirty="0" err="1" smtClean="0"/>
              <a:t>kugupfa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95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Mana nkuko wafashaga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Mana, ba sogokuruza Mana nkuko wafashaga  kirundi 169</dc:title>
  <dc:creator>admin</dc:creator>
  <cp:lastModifiedBy>admin</cp:lastModifiedBy>
  <cp:revision>13</cp:revision>
  <dcterms:created xsi:type="dcterms:W3CDTF">2026-02-04T06:39:21Z</dcterms:created>
  <dcterms:modified xsi:type="dcterms:W3CDTF">2026-02-05T16:33:24Z</dcterms:modified>
</cp:coreProperties>
</file>