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ED05E-27E7-4199-82FD-6C18D811815F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27C75-6AA9-463C-9EA3-E9E3689F82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ED05E-27E7-4199-82FD-6C18D811815F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27C75-6AA9-463C-9EA3-E9E3689F82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ED05E-27E7-4199-82FD-6C18D811815F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27C75-6AA9-463C-9EA3-E9E3689F82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ED05E-27E7-4199-82FD-6C18D811815F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27C75-6AA9-463C-9EA3-E9E3689F82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ED05E-27E7-4199-82FD-6C18D811815F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27C75-6AA9-463C-9EA3-E9E3689F82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ED05E-27E7-4199-82FD-6C18D811815F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27C75-6AA9-463C-9EA3-E9E3689F82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ED05E-27E7-4199-82FD-6C18D811815F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27C75-6AA9-463C-9EA3-E9E3689F82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ED05E-27E7-4199-82FD-6C18D811815F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27C75-6AA9-463C-9EA3-E9E3689F82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ED05E-27E7-4199-82FD-6C18D811815F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27C75-6AA9-463C-9EA3-E9E3689F82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ED05E-27E7-4199-82FD-6C18D811815F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27C75-6AA9-463C-9EA3-E9E3689F82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ED05E-27E7-4199-82FD-6C18D811815F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27C75-6AA9-463C-9EA3-E9E3689F82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ED05E-27E7-4199-82FD-6C18D811815F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27C75-6AA9-463C-9EA3-E9E3689F82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oes Jesus Care1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balaka Ba Si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381000"/>
            <a:ext cx="50292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Mabalaka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Ba</a:t>
            </a:r>
            <a:r>
              <a:rPr lang="en-US" b="1" dirty="0">
                <a:solidFill>
                  <a:schemeClr val="bg1"/>
                </a:solidFill>
              </a:rPr>
              <a:t> Si </a:t>
            </a:r>
            <a:r>
              <a:rPr lang="en-US" b="1" dirty="0" smtClean="0">
                <a:solidFill>
                  <a:schemeClr val="bg1"/>
                </a:solidFill>
              </a:rPr>
              <a:t>Jesus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7265" y="2362200"/>
            <a:ext cx="8382000" cy="3962400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1. </a:t>
            </a:r>
            <a:r>
              <a:rPr lang="en-US" sz="2000" b="1" dirty="0" err="1" smtClean="0">
                <a:solidFill>
                  <a:schemeClr val="bg1"/>
                </a:solidFill>
              </a:rPr>
              <a:t>Kon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kasingkasing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ko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mabug</a:t>
            </a:r>
            <a:r>
              <a:rPr lang="en-US" sz="2000" b="1" dirty="0" smtClean="0">
                <a:solidFill>
                  <a:schemeClr val="bg1"/>
                </a:solidFill>
              </a:rPr>
              <a:t>-at,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Ug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matingban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kaguol</a:t>
            </a:r>
            <a:r>
              <a:rPr lang="en-US" sz="20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Kon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panaw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ko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daw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malaay</a:t>
            </a:r>
            <a:r>
              <a:rPr lang="en-US" sz="2000" b="1" dirty="0" smtClean="0">
                <a:solidFill>
                  <a:schemeClr val="bg1"/>
                </a:solidFill>
              </a:rPr>
              <a:t> man,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Mabalaka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Jesus</a:t>
            </a:r>
            <a:r>
              <a:rPr lang="en-US" sz="20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Koro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Oo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may </a:t>
            </a:r>
            <a:r>
              <a:rPr lang="en-US" sz="2000" b="1" dirty="0" err="1" smtClean="0">
                <a:solidFill>
                  <a:srgbClr val="FF0000"/>
                </a:solidFill>
              </a:rPr>
              <a:t>kabalaka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s’ya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Ug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maluloy</a:t>
            </a:r>
            <a:r>
              <a:rPr lang="en-US" sz="2000" b="1" dirty="0" smtClean="0">
                <a:solidFill>
                  <a:srgbClr val="FF0000"/>
                </a:solidFill>
              </a:rPr>
              <a:t>-on </a:t>
            </a:r>
            <a:r>
              <a:rPr lang="en-US" sz="2000" b="1" dirty="0" err="1" smtClean="0">
                <a:solidFill>
                  <a:srgbClr val="FF0000"/>
                </a:solidFill>
              </a:rPr>
              <a:t>usab</a:t>
            </a:r>
            <a:r>
              <a:rPr lang="en-US" sz="20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Sa </a:t>
            </a:r>
            <a:r>
              <a:rPr lang="en-US" sz="2000" b="1" dirty="0" err="1" smtClean="0">
                <a:solidFill>
                  <a:srgbClr val="FF0000"/>
                </a:solidFill>
              </a:rPr>
              <a:t>kakapoy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nako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ug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kagul-anan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May </a:t>
            </a:r>
            <a:r>
              <a:rPr lang="en-US" sz="2000" b="1" dirty="0" err="1" smtClean="0">
                <a:solidFill>
                  <a:srgbClr val="FF0000"/>
                </a:solidFill>
              </a:rPr>
              <a:t>kabalaka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siya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2. </a:t>
            </a:r>
            <a:r>
              <a:rPr lang="en-US" sz="2000" b="1" dirty="0" err="1" smtClean="0">
                <a:solidFill>
                  <a:schemeClr val="bg1"/>
                </a:solidFill>
              </a:rPr>
              <a:t>Kon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mangitngit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agian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ko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Bisan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mga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kakuyaw</a:t>
            </a:r>
            <a:r>
              <a:rPr lang="en-US" sz="20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Kon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maginusara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lang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ako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Mabalaka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Jesus</a:t>
            </a:r>
            <a:r>
              <a:rPr lang="en-US" sz="20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3</a:t>
            </a:r>
            <a:r>
              <a:rPr lang="en-US" sz="2000" b="1" dirty="0" smtClean="0">
                <a:solidFill>
                  <a:schemeClr val="bg1"/>
                </a:solidFill>
              </a:rPr>
              <a:t>. May </a:t>
            </a:r>
            <a:r>
              <a:rPr lang="en-US" sz="2000" b="1" dirty="0" err="1" smtClean="0">
                <a:solidFill>
                  <a:schemeClr val="bg1"/>
                </a:solidFill>
              </a:rPr>
              <a:t>kabalaka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Jesus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Sa </a:t>
            </a:r>
            <a:r>
              <a:rPr lang="en-US" sz="2000" b="1" dirty="0" err="1" smtClean="0">
                <a:solidFill>
                  <a:schemeClr val="bg1"/>
                </a:solidFill>
              </a:rPr>
              <a:t>mga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kapakyasan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ko</a:t>
            </a:r>
            <a:r>
              <a:rPr lang="en-US" sz="20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Kon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ako</a:t>
            </a:r>
            <a:r>
              <a:rPr lang="en-US" sz="2000" b="1" dirty="0" smtClean="0">
                <a:solidFill>
                  <a:schemeClr val="bg1"/>
                </a:solidFill>
              </a:rPr>
              <a:t> way </a:t>
            </a:r>
            <a:r>
              <a:rPr lang="en-US" sz="2000" b="1" dirty="0" err="1" smtClean="0">
                <a:solidFill>
                  <a:schemeClr val="bg1"/>
                </a:solidFill>
              </a:rPr>
              <a:t>laing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kapaingnan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Mabalaka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Jesus</a:t>
            </a:r>
            <a:r>
              <a:rPr lang="en-US" sz="2000" b="1" dirty="0" smtClean="0">
                <a:solidFill>
                  <a:schemeClr val="bg1"/>
                </a:solidFill>
              </a:rPr>
              <a:t>?</a:t>
            </a:r>
            <a:endParaRPr lang="en-US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96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Mabalaka Ba Si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Mabalaka Ba Si Jesus cebuano</dc:title>
  <dc:creator>admin</dc:creator>
  <cp:lastModifiedBy>admin</cp:lastModifiedBy>
  <cp:revision>28</cp:revision>
  <dcterms:created xsi:type="dcterms:W3CDTF">2026-02-07T20:39:09Z</dcterms:created>
  <dcterms:modified xsi:type="dcterms:W3CDTF">2026-02-09T19:10:57Z</dcterms:modified>
</cp:coreProperties>
</file>