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A0588-9D80-47CD-81F9-9F42D12CEBF5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A855-BC4C-4963-A60F-125156F4B5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A0588-9D80-47CD-81F9-9F42D12CEBF5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A855-BC4C-4963-A60F-125156F4B5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A0588-9D80-47CD-81F9-9F42D12CEBF5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A855-BC4C-4963-A60F-125156F4B5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A0588-9D80-47CD-81F9-9F42D12CEBF5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A855-BC4C-4963-A60F-125156F4B5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A0588-9D80-47CD-81F9-9F42D12CEBF5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A855-BC4C-4963-A60F-125156F4B5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A0588-9D80-47CD-81F9-9F42D12CEBF5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A855-BC4C-4963-A60F-125156F4B5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A0588-9D80-47CD-81F9-9F42D12CEBF5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A855-BC4C-4963-A60F-125156F4B5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A0588-9D80-47CD-81F9-9F42D12CEBF5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A855-BC4C-4963-A60F-125156F4B5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A0588-9D80-47CD-81F9-9F42D12CEBF5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A855-BC4C-4963-A60F-125156F4B5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A0588-9D80-47CD-81F9-9F42D12CEBF5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A855-BC4C-4963-A60F-125156F4B5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A0588-9D80-47CD-81F9-9F42D12CEBF5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A855-BC4C-4963-A60F-125156F4B5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A0588-9D80-47CD-81F9-9F42D12CEBF5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EA855-BC4C-4963-A60F-125156F4B5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oes Jesus Care1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 importará a Jesú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304800"/>
            <a:ext cx="5334000" cy="533400"/>
          </a:xfrm>
        </p:spPr>
        <p:txBody>
          <a:bodyPr>
            <a:normAutofit fontScale="90000"/>
          </a:bodyPr>
          <a:lstStyle/>
          <a:p>
            <a:r>
              <a:rPr lang="vi-VN" dirty="0"/>
              <a:t/>
            </a:r>
            <a:br>
              <a:rPr lang="vi-VN" dirty="0"/>
            </a:br>
            <a:r>
              <a:rPr lang="vi-VN" b="1" dirty="0" smtClean="0">
                <a:solidFill>
                  <a:schemeClr val="bg1"/>
                </a:solidFill>
              </a:rPr>
              <a:t>¿</a:t>
            </a:r>
            <a:r>
              <a:rPr lang="vi-VN" b="1" dirty="0" smtClean="0">
                <a:solidFill>
                  <a:schemeClr val="bg1"/>
                </a:solidFill>
              </a:rPr>
              <a:t>Le importará a </a:t>
            </a:r>
            <a:r>
              <a:rPr lang="vi-VN" b="1" dirty="0" smtClean="0">
                <a:solidFill>
                  <a:schemeClr val="bg1"/>
                </a:solidFill>
              </a:rPr>
              <a:t>Jesús</a:t>
            </a:r>
            <a:r>
              <a:rPr lang="vi-VN" b="1" dirty="0"/>
              <a:t/>
            </a:r>
            <a:br>
              <a:rPr lang="vi-VN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600200"/>
            <a:ext cx="8763000" cy="5029200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1. ¿Le importará a Jesús que esté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doliente mi corazón?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Si ando en senda oscura de aflicción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¿puede darme consolación?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Le importa, sí; su corazón 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comparte ya mi dolor.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Sí, mis días tristes, mis noches negras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le importan al Señor.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2. ¿Le importará que en oscuridad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camine con gran temor?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Al anochecer, en la lobreguez,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¿me acompañará el Salvador</a:t>
            </a:r>
            <a:r>
              <a:rPr lang="es-ES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3</a:t>
            </a:r>
            <a:r>
              <a:rPr lang="es-ES" sz="1800" b="1" dirty="0" smtClean="0">
                <a:solidFill>
                  <a:schemeClr val="bg1"/>
                </a:solidFill>
              </a:rPr>
              <a:t>. ¿Le importará si mi voluntad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faltare en la prueba atroz;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si he cedido al mal, a la tentación,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y el llanto ahoga mi voz?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4. ¿Le importará cuando diga “adiós”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al amigo más caro y fiel,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y mi corazón lleno de aflicción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haya de apurar la hiel?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3112</TotalTime>
  <Words>139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¿Le importará a Jesús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Le importará a Jesús que esté doliente mi corazón? SPANISH </dc:title>
  <dc:creator>admin</dc:creator>
  <cp:lastModifiedBy>admin</cp:lastModifiedBy>
  <cp:revision>75</cp:revision>
  <dcterms:created xsi:type="dcterms:W3CDTF">2026-02-09T21:58:10Z</dcterms:created>
  <dcterms:modified xsi:type="dcterms:W3CDTF">2026-02-12T19:56:13Z</dcterms:modified>
</cp:coreProperties>
</file>